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9" r:id="rId2"/>
    <p:sldId id="320" r:id="rId3"/>
    <p:sldId id="323" r:id="rId4"/>
    <p:sldId id="322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5" r:id="rId15"/>
    <p:sldId id="333" r:id="rId16"/>
    <p:sldId id="334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4" r:id="rId25"/>
    <p:sldId id="347" r:id="rId26"/>
    <p:sldId id="343" r:id="rId27"/>
    <p:sldId id="345" r:id="rId28"/>
    <p:sldId id="346" r:id="rId29"/>
    <p:sldId id="34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F"/>
    <a:srgbClr val="FFFFFF"/>
    <a:srgbClr val="FF09BF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26" autoAdjust="0"/>
    <p:restoredTop sz="94660"/>
  </p:normalViewPr>
  <p:slideViewPr>
    <p:cSldViewPr snapToGrid="0">
      <p:cViewPr varScale="1">
        <p:scale>
          <a:sx n="89" d="100"/>
          <a:sy n="89" d="100"/>
        </p:scale>
        <p:origin x="6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326D-1E42-4EDC-AAAF-69BF8AC2B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757913-2EB3-4BAF-9F55-07CF6D74FB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1C976-E72B-42AB-A292-8318CCC8B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72563-C750-4522-B939-33C4D8799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B6F4FF-FE63-4780-94BF-062B5763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215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31982-63F7-4DE2-BE2A-F105BAAD2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D944FF-6AF4-4949-82CE-A660038CF2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94AE6A-6447-4995-B473-87A09E9C4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5056E-56D7-4CDF-AB70-8C62F9FCE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67A7E0-BB5B-4A7F-ADC6-413515DF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646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9AC5C4-1C61-4805-AFFB-BE113A0D1C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4A4157-879C-43DD-88C6-403C1D859A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5DEF2-D943-410E-92A9-5DA2DF806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20E607-1704-4A19-AA1F-0191D8E8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483840-8E66-458F-8EAE-9CA18A177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119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2152C-045F-40DA-AF76-1C8A1642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05396-6E32-4352-A09D-23B64E7B53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6BEBA-93D2-4B4B-93BB-EF83B5C28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CBAE5-AE84-4D59-B4F2-F7C50FC45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172ECC-4CCA-4A47-95A7-7817C60F4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509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2B6B0-075F-4F9F-92B3-E15FD876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38269-3410-4A8A-A7FA-14117249F4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709B7-9086-4ED4-AAB5-ED4D5EE0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B2EDC3-E6A3-41AB-B5D6-5373C9459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FC01-F8AA-4BF0-B784-563D729E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40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6AFC3-9C72-4026-8562-D53C5C055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9B584-E002-4056-B423-4E6DAB594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D5BE9D-8490-43B6-A687-FB084EF26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A42FE-E12C-4695-AD10-3A459F6E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BD410-774E-43CA-B262-AAC3AE6C5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67926-2C07-4BE3-ABD9-557D69B3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82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F6A4A-50E5-4C84-93DF-E5E3BBC4E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292BA-CEF0-41EB-B037-C56608B3F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74BA9-B7CA-47E6-8E00-B899A0221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B7448-1907-4556-BB6C-FEA9EA628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26DF82-5628-4DB7-B49C-580528247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C0B679-2DD6-4BBD-A726-7F50AE89F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492192-A6B9-49F2-B8A3-067533C57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3E0C66-3452-45C3-ABA9-D7B8D6AF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3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F37A4-7B3E-4515-AF4D-60300B8E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A5E3A-B846-4683-8F68-E4580DFF7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46A06A-C3E3-43EE-A051-E9237EE9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39F37A-8224-4F47-83F9-F5797CBB4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30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00AAE-889F-46F0-8D4F-042A99DC1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21F99-11AE-423A-923B-EC050FA20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ECAC09-A411-4818-9765-BBACF720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6587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8D1-EF55-414A-A403-0E95E0E1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BB02E-6662-4173-A2E2-02E34002D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62CABB-C921-4DA9-9219-5F45C75459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C39378-10A2-47D0-B832-A73BA4510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02A1C2-1086-4A38-A7C0-AD9EBB689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1A4F44-DACF-44D7-A84D-B035FDF53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27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A5B8F-9BF9-4379-AEB3-89E642C9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91159E-2F50-4A0F-8BF7-CE26D580F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F9D6C-A83D-4533-9831-608762B8F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1A46D-3F09-42FE-9A7F-587634AEE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1EEFE-ED37-492E-9B58-D6425892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F9960-860D-4557-A95E-185A52C0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28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9C9EC-4E60-406D-826E-68B17F14E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10DD6-D50C-4D4C-9D17-C7DE90A3F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08DE1-2BFD-4E35-A11D-A28E35A415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B542FA-ACF8-44DD-BF99-719C56F3FEF8}" type="datetimeFigureOut">
              <a:rPr lang="en-US" smtClean="0"/>
              <a:t>9/19/2023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DD614-42FA-44AA-9A80-F7921BCD86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DAC7C-AD3F-423A-AA5F-17AD28B02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5D649B-2CD8-4AD7-997D-BD9171FA2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870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jpg"/><Relationship Id="rId13" Type="http://schemas.openxmlformats.org/officeDocument/2006/relationships/image" Target="../media/image106.jpg"/><Relationship Id="rId3" Type="http://schemas.openxmlformats.org/officeDocument/2006/relationships/image" Target="../media/image91.png"/><Relationship Id="rId7" Type="http://schemas.openxmlformats.org/officeDocument/2006/relationships/image" Target="../media/image95.jpg"/><Relationship Id="rId12" Type="http://schemas.openxmlformats.org/officeDocument/2006/relationships/image" Target="../media/image105.jpe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8.jpg"/><Relationship Id="rId5" Type="http://schemas.openxmlformats.org/officeDocument/2006/relationships/image" Target="../media/image92.jpg"/><Relationship Id="rId15" Type="http://schemas.openxmlformats.org/officeDocument/2006/relationships/image" Target="../media/image108.png"/><Relationship Id="rId10" Type="http://schemas.openxmlformats.org/officeDocument/2006/relationships/image" Target="../media/image97.jpg"/><Relationship Id="rId4" Type="http://schemas.openxmlformats.org/officeDocument/2006/relationships/image" Target="../media/image6.jpg"/><Relationship Id="rId9" Type="http://schemas.openxmlformats.org/officeDocument/2006/relationships/image" Target="../media/image31.jpg"/><Relationship Id="rId14" Type="http://schemas.openxmlformats.org/officeDocument/2006/relationships/image" Target="../media/image107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jpg"/><Relationship Id="rId18" Type="http://schemas.openxmlformats.org/officeDocument/2006/relationships/image" Target="../media/image124.png"/><Relationship Id="rId3" Type="http://schemas.openxmlformats.org/officeDocument/2006/relationships/image" Target="../media/image109.jp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jpg"/><Relationship Id="rId17" Type="http://schemas.openxmlformats.org/officeDocument/2006/relationships/image" Target="../media/image123.jpg"/><Relationship Id="rId2" Type="http://schemas.openxmlformats.org/officeDocument/2006/relationships/image" Target="../media/image108.png"/><Relationship Id="rId16" Type="http://schemas.openxmlformats.org/officeDocument/2006/relationships/image" Target="../media/image122.jpg"/><Relationship Id="rId20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g"/><Relationship Id="rId11" Type="http://schemas.openxmlformats.org/officeDocument/2006/relationships/image" Target="../media/image117.jpg"/><Relationship Id="rId5" Type="http://schemas.openxmlformats.org/officeDocument/2006/relationships/image" Target="../media/image111.png"/><Relationship Id="rId15" Type="http://schemas.openxmlformats.org/officeDocument/2006/relationships/image" Target="../media/image121.png"/><Relationship Id="rId10" Type="http://schemas.openxmlformats.org/officeDocument/2006/relationships/image" Target="../media/image116.jpg"/><Relationship Id="rId19" Type="http://schemas.openxmlformats.org/officeDocument/2006/relationships/image" Target="../media/image125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3" Type="http://schemas.openxmlformats.org/officeDocument/2006/relationships/image" Target="../media/image77.jpg"/><Relationship Id="rId7" Type="http://schemas.openxmlformats.org/officeDocument/2006/relationships/image" Target="../media/image13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129.jpeg"/><Relationship Id="rId10" Type="http://schemas.openxmlformats.org/officeDocument/2006/relationships/image" Target="../media/image134.jpg"/><Relationship Id="rId4" Type="http://schemas.openxmlformats.org/officeDocument/2006/relationships/image" Target="../media/image117.jpg"/><Relationship Id="rId9" Type="http://schemas.openxmlformats.org/officeDocument/2006/relationships/image" Target="../media/image13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jpg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12" Type="http://schemas.openxmlformats.org/officeDocument/2006/relationships/image" Target="../media/image144.jp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11" Type="http://schemas.openxmlformats.org/officeDocument/2006/relationships/image" Target="../media/image143.jpg"/><Relationship Id="rId5" Type="http://schemas.openxmlformats.org/officeDocument/2006/relationships/image" Target="../media/image138.jpg"/><Relationship Id="rId10" Type="http://schemas.openxmlformats.org/officeDocument/2006/relationships/image" Target="../media/image142.jpg"/><Relationship Id="rId4" Type="http://schemas.openxmlformats.org/officeDocument/2006/relationships/image" Target="../media/image137.jpg"/><Relationship Id="rId9" Type="http://schemas.openxmlformats.org/officeDocument/2006/relationships/image" Target="../media/image11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jpg"/><Relationship Id="rId13" Type="http://schemas.openxmlformats.org/officeDocument/2006/relationships/image" Target="../media/image155.png"/><Relationship Id="rId3" Type="http://schemas.openxmlformats.org/officeDocument/2006/relationships/image" Target="../media/image147.png"/><Relationship Id="rId7" Type="http://schemas.openxmlformats.org/officeDocument/2006/relationships/image" Target="../media/image150.jpg"/><Relationship Id="rId12" Type="http://schemas.openxmlformats.org/officeDocument/2006/relationships/image" Target="../media/image17.jpg"/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jpg"/><Relationship Id="rId5" Type="http://schemas.openxmlformats.org/officeDocument/2006/relationships/image" Target="../media/image148.gif"/><Relationship Id="rId10" Type="http://schemas.openxmlformats.org/officeDocument/2006/relationships/image" Target="../media/image153.jpg"/><Relationship Id="rId4" Type="http://schemas.openxmlformats.org/officeDocument/2006/relationships/image" Target="../media/image104.png"/><Relationship Id="rId9" Type="http://schemas.openxmlformats.org/officeDocument/2006/relationships/image" Target="../media/image152.jpg"/><Relationship Id="rId14" Type="http://schemas.openxmlformats.org/officeDocument/2006/relationships/image" Target="../media/image156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8.png"/><Relationship Id="rId7" Type="http://schemas.openxmlformats.org/officeDocument/2006/relationships/image" Target="../media/image161.jpg"/><Relationship Id="rId12" Type="http://schemas.openxmlformats.org/officeDocument/2006/relationships/image" Target="../media/image166.jp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jpg"/><Relationship Id="rId11" Type="http://schemas.openxmlformats.org/officeDocument/2006/relationships/image" Target="../media/image165.png"/><Relationship Id="rId5" Type="http://schemas.openxmlformats.org/officeDocument/2006/relationships/image" Target="../media/image96.jpg"/><Relationship Id="rId10" Type="http://schemas.openxmlformats.org/officeDocument/2006/relationships/image" Target="../media/image164.jpg"/><Relationship Id="rId4" Type="http://schemas.openxmlformats.org/officeDocument/2006/relationships/image" Target="../media/image159.jpg"/><Relationship Id="rId9" Type="http://schemas.openxmlformats.org/officeDocument/2006/relationships/image" Target="../media/image16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105.jpeg"/><Relationship Id="rId7" Type="http://schemas.openxmlformats.org/officeDocument/2006/relationships/image" Target="../media/image167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31.jpg"/><Relationship Id="rId10" Type="http://schemas.openxmlformats.org/officeDocument/2006/relationships/image" Target="../media/image170.jpg"/><Relationship Id="rId4" Type="http://schemas.openxmlformats.org/officeDocument/2006/relationships/image" Target="../media/image90.jpg"/><Relationship Id="rId9" Type="http://schemas.openxmlformats.org/officeDocument/2006/relationships/image" Target="../media/image1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g"/><Relationship Id="rId7" Type="http://schemas.openxmlformats.org/officeDocument/2006/relationships/image" Target="../media/image175.pn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jp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3.jpg"/><Relationship Id="rId3" Type="http://schemas.openxmlformats.org/officeDocument/2006/relationships/image" Target="../media/image8.png"/><Relationship Id="rId21" Type="http://schemas.openxmlformats.org/officeDocument/2006/relationships/image" Target="../media/image26.jp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7.jpg"/><Relationship Id="rId16" Type="http://schemas.openxmlformats.org/officeDocument/2006/relationships/image" Target="../media/image21.jpg"/><Relationship Id="rId20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4.jp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81.png"/><Relationship Id="rId7" Type="http://schemas.openxmlformats.org/officeDocument/2006/relationships/image" Target="../media/image10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jpg"/><Relationship Id="rId9" Type="http://schemas.openxmlformats.org/officeDocument/2006/relationships/image" Target="../media/image18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jpg"/><Relationship Id="rId4" Type="http://schemas.openxmlformats.org/officeDocument/2006/relationships/image" Target="../media/image1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7" Type="http://schemas.openxmlformats.org/officeDocument/2006/relationships/image" Target="../media/image194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jpg"/><Relationship Id="rId5" Type="http://schemas.openxmlformats.org/officeDocument/2006/relationships/image" Target="../media/image192.jpg"/><Relationship Id="rId4" Type="http://schemas.openxmlformats.org/officeDocument/2006/relationships/image" Target="../media/image1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jpg"/><Relationship Id="rId13" Type="http://schemas.openxmlformats.org/officeDocument/2006/relationships/image" Target="../media/image204.jpg"/><Relationship Id="rId3" Type="http://schemas.openxmlformats.org/officeDocument/2006/relationships/image" Target="../media/image196.jpg"/><Relationship Id="rId7" Type="http://schemas.openxmlformats.org/officeDocument/2006/relationships/image" Target="../media/image198.png"/><Relationship Id="rId12" Type="http://schemas.openxmlformats.org/officeDocument/2006/relationships/image" Target="../media/image203.jpg"/><Relationship Id="rId17" Type="http://schemas.openxmlformats.org/officeDocument/2006/relationships/image" Target="../media/image38.jpg"/><Relationship Id="rId2" Type="http://schemas.openxmlformats.org/officeDocument/2006/relationships/image" Target="../media/image195.jpg"/><Relationship Id="rId16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202.jpg"/><Relationship Id="rId5" Type="http://schemas.openxmlformats.org/officeDocument/2006/relationships/image" Target="../media/image197.png"/><Relationship Id="rId15" Type="http://schemas.openxmlformats.org/officeDocument/2006/relationships/image" Target="../media/image205.png"/><Relationship Id="rId10" Type="http://schemas.openxmlformats.org/officeDocument/2006/relationships/image" Target="../media/image201.jpg"/><Relationship Id="rId4" Type="http://schemas.openxmlformats.org/officeDocument/2006/relationships/image" Target="../media/image166.jpg"/><Relationship Id="rId9" Type="http://schemas.openxmlformats.org/officeDocument/2006/relationships/image" Target="../media/image200.png"/><Relationship Id="rId14" Type="http://schemas.openxmlformats.org/officeDocument/2006/relationships/image" Target="../media/image90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g"/><Relationship Id="rId13" Type="http://schemas.openxmlformats.org/officeDocument/2006/relationships/image" Target="../media/image214.png"/><Relationship Id="rId3" Type="http://schemas.openxmlformats.org/officeDocument/2006/relationships/image" Target="../media/image204.jpg"/><Relationship Id="rId7" Type="http://schemas.openxmlformats.org/officeDocument/2006/relationships/image" Target="../media/image209.jpg"/><Relationship Id="rId12" Type="http://schemas.openxmlformats.org/officeDocument/2006/relationships/image" Target="../media/image213.jpg"/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jpg"/><Relationship Id="rId11" Type="http://schemas.openxmlformats.org/officeDocument/2006/relationships/image" Target="../media/image5.jpg"/><Relationship Id="rId5" Type="http://schemas.openxmlformats.org/officeDocument/2006/relationships/image" Target="../media/image208.png"/><Relationship Id="rId10" Type="http://schemas.openxmlformats.org/officeDocument/2006/relationships/image" Target="../media/image212.jpg"/><Relationship Id="rId4" Type="http://schemas.openxmlformats.org/officeDocument/2006/relationships/image" Target="../media/image207.png"/><Relationship Id="rId9" Type="http://schemas.openxmlformats.org/officeDocument/2006/relationships/image" Target="../media/image211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jpg"/><Relationship Id="rId7" Type="http://schemas.openxmlformats.org/officeDocument/2006/relationships/image" Target="../media/image219.png"/><Relationship Id="rId12" Type="http://schemas.openxmlformats.org/officeDocument/2006/relationships/image" Target="../media/image223.jp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jpg"/><Relationship Id="rId11" Type="http://schemas.openxmlformats.org/officeDocument/2006/relationships/image" Target="../media/image222.jpg"/><Relationship Id="rId5" Type="http://schemas.openxmlformats.org/officeDocument/2006/relationships/image" Target="../media/image217.png"/><Relationship Id="rId10" Type="http://schemas.openxmlformats.org/officeDocument/2006/relationships/image" Target="../media/image172.png"/><Relationship Id="rId4" Type="http://schemas.openxmlformats.org/officeDocument/2006/relationships/image" Target="../media/image216.png"/><Relationship Id="rId9" Type="http://schemas.openxmlformats.org/officeDocument/2006/relationships/image" Target="../media/image221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jpg"/><Relationship Id="rId13" Type="http://schemas.openxmlformats.org/officeDocument/2006/relationships/image" Target="../media/image232.jpg"/><Relationship Id="rId3" Type="http://schemas.openxmlformats.org/officeDocument/2006/relationships/image" Target="../media/image224.jpg"/><Relationship Id="rId7" Type="http://schemas.openxmlformats.org/officeDocument/2006/relationships/image" Target="../media/image228.png"/><Relationship Id="rId12" Type="http://schemas.openxmlformats.org/officeDocument/2006/relationships/image" Target="../media/image231.png"/><Relationship Id="rId2" Type="http://schemas.openxmlformats.org/officeDocument/2006/relationships/image" Target="../media/image96.jpg"/><Relationship Id="rId16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jpg"/><Relationship Id="rId11" Type="http://schemas.openxmlformats.org/officeDocument/2006/relationships/image" Target="../media/image230.png"/><Relationship Id="rId5" Type="http://schemas.openxmlformats.org/officeDocument/2006/relationships/image" Target="../media/image226.jpg"/><Relationship Id="rId15" Type="http://schemas.openxmlformats.org/officeDocument/2006/relationships/image" Target="../media/image234.jpeg"/><Relationship Id="rId10" Type="http://schemas.openxmlformats.org/officeDocument/2006/relationships/image" Target="../media/image38.jpg"/><Relationship Id="rId4" Type="http://schemas.openxmlformats.org/officeDocument/2006/relationships/image" Target="../media/image225.jpg"/><Relationship Id="rId9" Type="http://schemas.openxmlformats.org/officeDocument/2006/relationships/image" Target="../media/image5.jpg"/><Relationship Id="rId14" Type="http://schemas.openxmlformats.org/officeDocument/2006/relationships/image" Target="../media/image233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jpg"/><Relationship Id="rId13" Type="http://schemas.openxmlformats.org/officeDocument/2006/relationships/image" Target="../media/image244.jpg"/><Relationship Id="rId18" Type="http://schemas.openxmlformats.org/officeDocument/2006/relationships/image" Target="../media/image96.jpg"/><Relationship Id="rId26" Type="http://schemas.openxmlformats.org/officeDocument/2006/relationships/image" Target="../media/image254.jpeg"/><Relationship Id="rId3" Type="http://schemas.openxmlformats.org/officeDocument/2006/relationships/image" Target="../media/image236.jpg"/><Relationship Id="rId21" Type="http://schemas.openxmlformats.org/officeDocument/2006/relationships/image" Target="../media/image249.png"/><Relationship Id="rId7" Type="http://schemas.openxmlformats.org/officeDocument/2006/relationships/image" Target="../media/image238.jpg"/><Relationship Id="rId12" Type="http://schemas.openxmlformats.org/officeDocument/2006/relationships/image" Target="../media/image243.png"/><Relationship Id="rId17" Type="http://schemas.openxmlformats.org/officeDocument/2006/relationships/image" Target="../media/image247.png"/><Relationship Id="rId25" Type="http://schemas.openxmlformats.org/officeDocument/2006/relationships/image" Target="../media/image253.jpg"/><Relationship Id="rId2" Type="http://schemas.openxmlformats.org/officeDocument/2006/relationships/image" Target="../media/image235.jpg"/><Relationship Id="rId16" Type="http://schemas.openxmlformats.org/officeDocument/2006/relationships/image" Target="../media/image246.png"/><Relationship Id="rId20" Type="http://schemas.openxmlformats.org/officeDocument/2006/relationships/image" Target="../media/image2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11" Type="http://schemas.openxmlformats.org/officeDocument/2006/relationships/image" Target="../media/image242.png"/><Relationship Id="rId24" Type="http://schemas.openxmlformats.org/officeDocument/2006/relationships/image" Target="../media/image252.png"/><Relationship Id="rId5" Type="http://schemas.openxmlformats.org/officeDocument/2006/relationships/image" Target="../media/image38.jpg"/><Relationship Id="rId15" Type="http://schemas.openxmlformats.org/officeDocument/2006/relationships/image" Target="../media/image13.jpg"/><Relationship Id="rId23" Type="http://schemas.openxmlformats.org/officeDocument/2006/relationships/image" Target="../media/image251.jpg"/><Relationship Id="rId10" Type="http://schemas.openxmlformats.org/officeDocument/2006/relationships/image" Target="../media/image241.png"/><Relationship Id="rId19" Type="http://schemas.openxmlformats.org/officeDocument/2006/relationships/image" Target="../media/image227.jpg"/><Relationship Id="rId4" Type="http://schemas.openxmlformats.org/officeDocument/2006/relationships/image" Target="../media/image237.png"/><Relationship Id="rId9" Type="http://schemas.openxmlformats.org/officeDocument/2006/relationships/image" Target="../media/image240.jpg"/><Relationship Id="rId14" Type="http://schemas.openxmlformats.org/officeDocument/2006/relationships/image" Target="../media/image245.png"/><Relationship Id="rId22" Type="http://schemas.openxmlformats.org/officeDocument/2006/relationships/image" Target="../media/image250.jpeg"/><Relationship Id="rId27" Type="http://schemas.openxmlformats.org/officeDocument/2006/relationships/image" Target="../media/image1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13" Type="http://schemas.openxmlformats.org/officeDocument/2006/relationships/image" Target="../media/image38.jpg"/><Relationship Id="rId18" Type="http://schemas.openxmlformats.org/officeDocument/2006/relationships/image" Target="../media/image43.jpeg"/><Relationship Id="rId3" Type="http://schemas.openxmlformats.org/officeDocument/2006/relationships/image" Target="../media/image28.png"/><Relationship Id="rId21" Type="http://schemas.openxmlformats.org/officeDocument/2006/relationships/image" Target="../media/image46.jpeg"/><Relationship Id="rId7" Type="http://schemas.openxmlformats.org/officeDocument/2006/relationships/image" Target="../media/image32.jpeg"/><Relationship Id="rId12" Type="http://schemas.openxmlformats.org/officeDocument/2006/relationships/image" Target="../media/image37.jpg"/><Relationship Id="rId17" Type="http://schemas.openxmlformats.org/officeDocument/2006/relationships/image" Target="../media/image42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36.png"/><Relationship Id="rId5" Type="http://schemas.openxmlformats.org/officeDocument/2006/relationships/image" Target="../media/image30.jpg"/><Relationship Id="rId15" Type="http://schemas.openxmlformats.org/officeDocument/2006/relationships/image" Target="../media/image40.jp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jp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56.png"/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12" Type="http://schemas.openxmlformats.org/officeDocument/2006/relationships/image" Target="../media/image55.png"/><Relationship Id="rId17" Type="http://schemas.openxmlformats.org/officeDocument/2006/relationships/image" Target="../media/image30.jpg"/><Relationship Id="rId2" Type="http://schemas.openxmlformats.org/officeDocument/2006/relationships/image" Target="../media/image17.jpg"/><Relationship Id="rId16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11" Type="http://schemas.openxmlformats.org/officeDocument/2006/relationships/image" Target="../media/image54.jpg"/><Relationship Id="rId5" Type="http://schemas.openxmlformats.org/officeDocument/2006/relationships/image" Target="../media/image49.jpg"/><Relationship Id="rId15" Type="http://schemas.openxmlformats.org/officeDocument/2006/relationships/image" Target="../media/image58.jpeg"/><Relationship Id="rId10" Type="http://schemas.openxmlformats.org/officeDocument/2006/relationships/image" Target="../media/image53.jpg"/><Relationship Id="rId4" Type="http://schemas.openxmlformats.org/officeDocument/2006/relationships/image" Target="../media/image48.jpg"/><Relationship Id="rId9" Type="http://schemas.openxmlformats.org/officeDocument/2006/relationships/hyperlink" Target="https://www.tripadvisor.com/Restaurant_Review-g187289-d2707830-Reviews-5_Sterne_China_Restaurant-Karlsruhe_Baden_Wurttemberg.html" TargetMode="External"/><Relationship Id="rId14" Type="http://schemas.openxmlformats.org/officeDocument/2006/relationships/image" Target="../media/image57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62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12" Type="http://schemas.openxmlformats.org/officeDocument/2006/relationships/image" Target="../media/image61.jpg"/><Relationship Id="rId2" Type="http://schemas.openxmlformats.org/officeDocument/2006/relationships/image" Target="../media/image18.jp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11" Type="http://schemas.openxmlformats.org/officeDocument/2006/relationships/image" Target="../media/image60.jpg"/><Relationship Id="rId5" Type="http://schemas.openxmlformats.org/officeDocument/2006/relationships/image" Target="../media/image21.jpg"/><Relationship Id="rId15" Type="http://schemas.openxmlformats.org/officeDocument/2006/relationships/image" Target="../media/image64.jpeg"/><Relationship Id="rId10" Type="http://schemas.openxmlformats.org/officeDocument/2006/relationships/image" Target="../media/image26.jpg"/><Relationship Id="rId4" Type="http://schemas.openxmlformats.org/officeDocument/2006/relationships/image" Target="../media/image20.jpg"/><Relationship Id="rId9" Type="http://schemas.openxmlformats.org/officeDocument/2006/relationships/image" Target="../media/image25.jpg"/><Relationship Id="rId1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jpg"/><Relationship Id="rId3" Type="http://schemas.openxmlformats.org/officeDocument/2006/relationships/image" Target="../media/image67.jpg"/><Relationship Id="rId7" Type="http://schemas.openxmlformats.org/officeDocument/2006/relationships/image" Target="../media/image71.jpg"/><Relationship Id="rId12" Type="http://schemas.openxmlformats.org/officeDocument/2006/relationships/image" Target="../media/image1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jpg"/><Relationship Id="rId5" Type="http://schemas.openxmlformats.org/officeDocument/2006/relationships/image" Target="../media/image69.png"/><Relationship Id="rId15" Type="http://schemas.openxmlformats.org/officeDocument/2006/relationships/image" Target="../media/image78.jpg"/><Relationship Id="rId10" Type="http://schemas.openxmlformats.org/officeDocument/2006/relationships/image" Target="../media/image74.jpg"/><Relationship Id="rId4" Type="http://schemas.openxmlformats.org/officeDocument/2006/relationships/image" Target="../media/image68.jpg"/><Relationship Id="rId9" Type="http://schemas.openxmlformats.org/officeDocument/2006/relationships/image" Target="../media/image73.png"/><Relationship Id="rId14" Type="http://schemas.openxmlformats.org/officeDocument/2006/relationships/image" Target="../media/image7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80.jpe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11" Type="http://schemas.openxmlformats.org/officeDocument/2006/relationships/image" Target="../media/image87.jpg"/><Relationship Id="rId5" Type="http://schemas.openxmlformats.org/officeDocument/2006/relationships/image" Target="../media/image82.jpg"/><Relationship Id="rId10" Type="http://schemas.openxmlformats.org/officeDocument/2006/relationships/image" Target="../media/image86.jpg"/><Relationship Id="rId4" Type="http://schemas.openxmlformats.org/officeDocument/2006/relationships/image" Target="../media/image81.png"/><Relationship Id="rId9" Type="http://schemas.openxmlformats.org/officeDocument/2006/relationships/image" Target="../media/image85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g"/><Relationship Id="rId13" Type="http://schemas.openxmlformats.org/officeDocument/2006/relationships/image" Target="../media/image97.jpg"/><Relationship Id="rId3" Type="http://schemas.openxmlformats.org/officeDocument/2006/relationships/image" Target="../media/image89.jpg"/><Relationship Id="rId7" Type="http://schemas.openxmlformats.org/officeDocument/2006/relationships/image" Target="../media/image92.jpg"/><Relationship Id="rId12" Type="http://schemas.openxmlformats.org/officeDocument/2006/relationships/image" Target="../media/image96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7.jpg"/><Relationship Id="rId5" Type="http://schemas.openxmlformats.org/officeDocument/2006/relationships/image" Target="../media/image91.png"/><Relationship Id="rId10" Type="http://schemas.openxmlformats.org/officeDocument/2006/relationships/image" Target="../media/image95.jpg"/><Relationship Id="rId4" Type="http://schemas.openxmlformats.org/officeDocument/2006/relationships/image" Target="../media/image90.jpg"/><Relationship Id="rId9" Type="http://schemas.openxmlformats.org/officeDocument/2006/relationships/image" Target="../media/image94.png"/><Relationship Id="rId14" Type="http://schemas.openxmlformats.org/officeDocument/2006/relationships/image" Target="../media/image9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9.jpg"/><Relationship Id="rId7" Type="http://schemas.openxmlformats.org/officeDocument/2006/relationships/image" Target="../media/image12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31.jpg"/><Relationship Id="rId5" Type="http://schemas.openxmlformats.org/officeDocument/2006/relationships/image" Target="../media/image101.png"/><Relationship Id="rId10" Type="http://schemas.openxmlformats.org/officeDocument/2006/relationships/image" Target="../media/image95.jpg"/><Relationship Id="rId4" Type="http://schemas.openxmlformats.org/officeDocument/2006/relationships/image" Target="../media/image100.jpg"/><Relationship Id="rId9" Type="http://schemas.openxmlformats.org/officeDocument/2006/relationships/image" Target="../media/image10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9737F0-0080-469C-B656-7AD777BA0D31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225E2F-C46B-410A-B429-7C0AEABE205F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A9DBE2-13ED-4ED0-862B-0D89A0F3E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341" y="2114240"/>
            <a:ext cx="1225986" cy="1050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FA5FF2-5A27-42E4-9F61-434977363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06" y="2083994"/>
            <a:ext cx="1402197" cy="10197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5D21A87-1980-4B0C-92DD-AC8F53C45305}"/>
              </a:ext>
            </a:extLst>
          </p:cNvPr>
          <p:cNvSpPr/>
          <p:nvPr/>
        </p:nvSpPr>
        <p:spPr>
          <a:xfrm>
            <a:off x="954773" y="2037717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FDEA19-4B77-4B11-A392-DBB68032EB9D}"/>
              </a:ext>
            </a:extLst>
          </p:cNvPr>
          <p:cNvSpPr/>
          <p:nvPr/>
        </p:nvSpPr>
        <p:spPr>
          <a:xfrm>
            <a:off x="2440243" y="2052752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B85B79-4A4F-4D6D-ADF1-D005C46DAEC2}"/>
              </a:ext>
            </a:extLst>
          </p:cNvPr>
          <p:cNvSpPr txBox="1"/>
          <p:nvPr/>
        </p:nvSpPr>
        <p:spPr>
          <a:xfrm>
            <a:off x="99382" y="21307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32631D-1014-4A63-A460-561FDA982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94" y="2219270"/>
            <a:ext cx="1063413" cy="7792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0147B8-FCA2-40F2-BAF1-D11161B8DC5C}"/>
              </a:ext>
            </a:extLst>
          </p:cNvPr>
          <p:cNvSpPr/>
          <p:nvPr/>
        </p:nvSpPr>
        <p:spPr>
          <a:xfrm>
            <a:off x="3978179" y="2083495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5C7C12-9B80-4E93-B96D-A017701D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341" y="3413467"/>
            <a:ext cx="1225986" cy="10508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3EAC672-53A3-479D-B4DF-FF7CC60E0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906" y="3383221"/>
            <a:ext cx="1402197" cy="10197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47184FC-E2B9-42AE-B8AE-98AF3323D531}"/>
              </a:ext>
            </a:extLst>
          </p:cNvPr>
          <p:cNvSpPr/>
          <p:nvPr/>
        </p:nvSpPr>
        <p:spPr>
          <a:xfrm>
            <a:off x="933240" y="3351977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448E31-88CC-47D3-89BD-2C0799087749}"/>
              </a:ext>
            </a:extLst>
          </p:cNvPr>
          <p:cNvSpPr/>
          <p:nvPr/>
        </p:nvSpPr>
        <p:spPr>
          <a:xfrm>
            <a:off x="2440243" y="3351979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ADEA3E-9471-4CC6-A5B3-8CDC4327D092}"/>
              </a:ext>
            </a:extLst>
          </p:cNvPr>
          <p:cNvSpPr txBox="1"/>
          <p:nvPr/>
        </p:nvSpPr>
        <p:spPr>
          <a:xfrm>
            <a:off x="99382" y="34299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EB69F2-4073-4A17-A023-7B3DBF0F9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294" y="3518497"/>
            <a:ext cx="1063413" cy="779295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47A8E5C-FA7C-48EF-A49F-413C56E42FF3}"/>
              </a:ext>
            </a:extLst>
          </p:cNvPr>
          <p:cNvSpPr/>
          <p:nvPr/>
        </p:nvSpPr>
        <p:spPr>
          <a:xfrm>
            <a:off x="3978179" y="3382722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F0E8BC8-34FE-4569-B3BF-42FC7DBCEA22}"/>
              </a:ext>
            </a:extLst>
          </p:cNvPr>
          <p:cNvCxnSpPr/>
          <p:nvPr/>
        </p:nvCxnSpPr>
        <p:spPr>
          <a:xfrm flipV="1">
            <a:off x="2504341" y="2315396"/>
            <a:ext cx="990421" cy="78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2CA01223-BAFE-4AA8-B2F6-31923F3179A4}"/>
              </a:ext>
            </a:extLst>
          </p:cNvPr>
          <p:cNvSpPr/>
          <p:nvPr/>
        </p:nvSpPr>
        <p:spPr>
          <a:xfrm>
            <a:off x="10533912" y="2239346"/>
            <a:ext cx="1547186" cy="81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91AA907-5352-4DDB-A664-BE0EDF57D2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1004" y="2294307"/>
            <a:ext cx="1315415" cy="9150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00D0B03-130C-4655-A46B-FC5EC61A60EE}"/>
              </a:ext>
            </a:extLst>
          </p:cNvPr>
          <p:cNvSpPr txBox="1"/>
          <p:nvPr/>
        </p:nvSpPr>
        <p:spPr>
          <a:xfrm>
            <a:off x="5523978" y="2130730"/>
            <a:ext cx="19221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Matthias and Babs</a:t>
            </a:r>
          </a:p>
          <a:p>
            <a:r>
              <a:rPr lang="en-US" strike="sngStrike" dirty="0"/>
              <a:t>Steve and Elke</a:t>
            </a:r>
          </a:p>
          <a:p>
            <a:r>
              <a:rPr lang="en-US" strike="sngStrike" dirty="0"/>
              <a:t> sex on bed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F51ADD-F048-4A47-9FC3-9FCFA26A6E23}"/>
              </a:ext>
            </a:extLst>
          </p:cNvPr>
          <p:cNvSpPr/>
          <p:nvPr/>
        </p:nvSpPr>
        <p:spPr>
          <a:xfrm>
            <a:off x="5582673" y="2099289"/>
            <a:ext cx="1863498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444F6B-DBF5-44DD-8ED5-506716BD6BA5}"/>
              </a:ext>
            </a:extLst>
          </p:cNvPr>
          <p:cNvSpPr/>
          <p:nvPr/>
        </p:nvSpPr>
        <p:spPr>
          <a:xfrm>
            <a:off x="7584564" y="2114103"/>
            <a:ext cx="1863498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2ED5A5-62C3-474D-BF1E-B4A291BEC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3" y="3134500"/>
            <a:ext cx="876300" cy="87630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23758CA-2F81-40E5-8F13-680121417639}"/>
              </a:ext>
            </a:extLst>
          </p:cNvPr>
          <p:cNvCxnSpPr/>
          <p:nvPr/>
        </p:nvCxnSpPr>
        <p:spPr>
          <a:xfrm>
            <a:off x="0" y="3209377"/>
            <a:ext cx="11649206" cy="17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CAFC6D4-AB26-4E6E-9D39-63B1BFD1505E}"/>
              </a:ext>
            </a:extLst>
          </p:cNvPr>
          <p:cNvCxnSpPr/>
          <p:nvPr/>
        </p:nvCxnSpPr>
        <p:spPr>
          <a:xfrm>
            <a:off x="171189" y="4615973"/>
            <a:ext cx="11649206" cy="17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97DFF72-DC06-4D0D-84D8-AD596333B984}"/>
              </a:ext>
            </a:extLst>
          </p:cNvPr>
          <p:cNvSpPr/>
          <p:nvPr/>
        </p:nvSpPr>
        <p:spPr>
          <a:xfrm>
            <a:off x="10533912" y="3357769"/>
            <a:ext cx="1547186" cy="81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3DDD6E3-1996-4986-89E5-809AFEB51C25}"/>
              </a:ext>
            </a:extLst>
          </p:cNvPr>
          <p:cNvCxnSpPr/>
          <p:nvPr/>
        </p:nvCxnSpPr>
        <p:spPr>
          <a:xfrm>
            <a:off x="165477" y="5750107"/>
            <a:ext cx="11649206" cy="17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5CBC95F-E159-4C1F-9D31-EF9207EF22D4}"/>
              </a:ext>
            </a:extLst>
          </p:cNvPr>
          <p:cNvSpPr txBox="1"/>
          <p:nvPr/>
        </p:nvSpPr>
        <p:spPr>
          <a:xfrm>
            <a:off x="126287" y="46712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1995/6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CA8E5796-5FF8-489D-9F14-88806D08B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042" y="4978371"/>
            <a:ext cx="1225986" cy="105084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B8ADB29B-29C4-4736-994A-39DAF929B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607" y="4948125"/>
            <a:ext cx="1402197" cy="101978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08AD70F4-6E77-4BA8-87EF-7133AD2B4B0F}"/>
              </a:ext>
            </a:extLst>
          </p:cNvPr>
          <p:cNvSpPr/>
          <p:nvPr/>
        </p:nvSpPr>
        <p:spPr>
          <a:xfrm>
            <a:off x="1073941" y="4916881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F664B8E-37A4-45B6-8936-21BEF0F4290A}"/>
              </a:ext>
            </a:extLst>
          </p:cNvPr>
          <p:cNvSpPr/>
          <p:nvPr/>
        </p:nvSpPr>
        <p:spPr>
          <a:xfrm>
            <a:off x="2580944" y="4916883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43DCAFB-84B7-4D9D-AE7B-9DC6FB80DA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74" y="4699404"/>
            <a:ext cx="876300" cy="8763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4ABFCDF-1B13-4B36-B3FB-63536281E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140" y="1038940"/>
            <a:ext cx="1225986" cy="105084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806EE04-BEEA-4CE9-93F9-97828D114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705" y="1008694"/>
            <a:ext cx="1402197" cy="101978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8A109FEB-593C-4317-9056-EF64B200201A}"/>
              </a:ext>
            </a:extLst>
          </p:cNvPr>
          <p:cNvSpPr/>
          <p:nvPr/>
        </p:nvSpPr>
        <p:spPr>
          <a:xfrm>
            <a:off x="1159572" y="962417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A494F2A-5BAD-4657-ADF4-F761AEA97551}"/>
              </a:ext>
            </a:extLst>
          </p:cNvPr>
          <p:cNvSpPr/>
          <p:nvPr/>
        </p:nvSpPr>
        <p:spPr>
          <a:xfrm>
            <a:off x="2645042" y="977452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B7B2F7-1CB1-4F88-B880-05D402BF1A04}"/>
              </a:ext>
            </a:extLst>
          </p:cNvPr>
          <p:cNvSpPr txBox="1"/>
          <p:nvPr/>
        </p:nvSpPr>
        <p:spPr>
          <a:xfrm>
            <a:off x="103673" y="10051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1984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04CACB5-19AA-4E2E-A8E5-68E4E669D9A6}"/>
              </a:ext>
            </a:extLst>
          </p:cNvPr>
          <p:cNvCxnSpPr/>
          <p:nvPr/>
        </p:nvCxnSpPr>
        <p:spPr>
          <a:xfrm flipV="1">
            <a:off x="2709140" y="1240096"/>
            <a:ext cx="990421" cy="78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B2C8F51D-71C5-4882-B0AB-5EB320495D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761" y="769216"/>
            <a:ext cx="876300" cy="876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C051AA9-CA1F-48AE-BE5C-48F26B8A74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66" y="1779155"/>
            <a:ext cx="876300" cy="8763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59C9026-F76D-42C7-A8B6-69FAEA96E5B2}"/>
              </a:ext>
            </a:extLst>
          </p:cNvPr>
          <p:cNvSpPr txBox="1"/>
          <p:nvPr/>
        </p:nvSpPr>
        <p:spPr>
          <a:xfrm>
            <a:off x="166561" y="62073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7AF4522E-A1A5-46F2-B11E-9E490A853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51" y="5854671"/>
            <a:ext cx="1225986" cy="105084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A07CA33E-C82C-4A87-A10F-18AE0B36D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716" y="5824425"/>
            <a:ext cx="1402197" cy="101978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14462A79-EB11-4234-B9C0-2BDA1E045F14}"/>
              </a:ext>
            </a:extLst>
          </p:cNvPr>
          <p:cNvSpPr/>
          <p:nvPr/>
        </p:nvSpPr>
        <p:spPr>
          <a:xfrm>
            <a:off x="1137050" y="5793181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687C58A9-EE2F-4DF7-9D12-64EF96251766}"/>
              </a:ext>
            </a:extLst>
          </p:cNvPr>
          <p:cNvSpPr/>
          <p:nvPr/>
        </p:nvSpPr>
        <p:spPr>
          <a:xfrm>
            <a:off x="2644053" y="5793183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BAEED43-FB85-49E7-8F79-DEFB5B90E5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99" y="5849306"/>
            <a:ext cx="876300" cy="876300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246DB29-8E62-4CCA-889C-AA0CA26E0167}"/>
              </a:ext>
            </a:extLst>
          </p:cNvPr>
          <p:cNvCxnSpPr/>
          <p:nvPr/>
        </p:nvCxnSpPr>
        <p:spPr>
          <a:xfrm>
            <a:off x="51010" y="2083495"/>
            <a:ext cx="12274601" cy="47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B32C68B-5719-4868-9AFF-91089807176A}"/>
              </a:ext>
            </a:extLst>
          </p:cNvPr>
          <p:cNvSpPr txBox="1"/>
          <p:nvPr/>
        </p:nvSpPr>
        <p:spPr>
          <a:xfrm>
            <a:off x="7828044" y="2068680"/>
            <a:ext cx="299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/>
              <a:t>SINGER”chantal”</a:t>
            </a:r>
            <a:r>
              <a:rPr lang="en-US" dirty="0" err="1"/>
              <a:t>G.nonPolciLagnauge</a:t>
            </a:r>
            <a:endParaRPr 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9034C3C9-4522-4670-BA8C-14C40ECC2117}"/>
              </a:ext>
            </a:extLst>
          </p:cNvPr>
          <p:cNvSpPr txBox="1"/>
          <p:nvPr/>
        </p:nvSpPr>
        <p:spPr>
          <a:xfrm>
            <a:off x="8043130" y="2362341"/>
            <a:ext cx="2378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1998 MAINSTREEET</a:t>
            </a: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80175E6E-0BD2-4179-A371-3EBFD8E33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1627" y="1027877"/>
            <a:ext cx="1063413" cy="77929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076DE446-8AB8-4512-98A7-59B2F3B46DC2}"/>
              </a:ext>
            </a:extLst>
          </p:cNvPr>
          <p:cNvSpPr/>
          <p:nvPr/>
        </p:nvSpPr>
        <p:spPr>
          <a:xfrm>
            <a:off x="4130512" y="892102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18724CF-E1EB-4069-9E56-E88EB4F0B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284" y="4873826"/>
            <a:ext cx="1063413" cy="779295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ED281520-FF41-416C-9A0A-A34CE91C9B3B}"/>
              </a:ext>
            </a:extLst>
          </p:cNvPr>
          <p:cNvSpPr/>
          <p:nvPr/>
        </p:nvSpPr>
        <p:spPr>
          <a:xfrm>
            <a:off x="4123169" y="4738051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42DAF54-9B2D-48D6-B4BD-00234BFC7D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409" y="5986159"/>
            <a:ext cx="1063413" cy="779295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DF26FB3-3868-43EA-A875-9F2977F6D8FC}"/>
              </a:ext>
            </a:extLst>
          </p:cNvPr>
          <p:cNvSpPr/>
          <p:nvPr/>
        </p:nvSpPr>
        <p:spPr>
          <a:xfrm>
            <a:off x="4159294" y="5850384"/>
            <a:ext cx="1425642" cy="11123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4E972A1A-0D73-48B7-B21D-3759657EC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410" y="954399"/>
            <a:ext cx="1204882" cy="674734"/>
          </a:xfrm>
          <a:prstGeom prst="rect">
            <a:avLst/>
          </a:prstGeom>
        </p:spPr>
      </p:pic>
      <p:sp>
        <p:nvSpPr>
          <p:cNvPr id="98" name="TextBox 97">
            <a:extLst>
              <a:ext uri="{FF2B5EF4-FFF2-40B4-BE49-F238E27FC236}">
                <a16:creationId xmlns:a16="http://schemas.microsoft.com/office/drawing/2014/main" id="{CF2EF3DF-48F9-47AC-A299-CD9FC76EBBA8}"/>
              </a:ext>
            </a:extLst>
          </p:cNvPr>
          <p:cNvSpPr txBox="1"/>
          <p:nvPr/>
        </p:nvSpPr>
        <p:spPr>
          <a:xfrm>
            <a:off x="5715787" y="1679575"/>
            <a:ext cx="21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v1.G.FBI:TERRORISM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9478AA36-BBD2-4652-94A6-836D7FE026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86" y="2308610"/>
            <a:ext cx="1204882" cy="67473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FFD7955C-2290-46B6-8E46-1516E10499E7}"/>
              </a:ext>
            </a:extLst>
          </p:cNvPr>
          <p:cNvSpPr txBox="1"/>
          <p:nvPr/>
        </p:nvSpPr>
        <p:spPr>
          <a:xfrm>
            <a:off x="5691095" y="3070538"/>
            <a:ext cx="21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v1.G.FBI:TERRORISM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78D01F4E-881C-4C46-94AE-46D9E7106D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410" y="3514747"/>
            <a:ext cx="1204882" cy="674734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FCB8821-B3BF-498E-99F1-6B68437C340A}"/>
              </a:ext>
            </a:extLst>
          </p:cNvPr>
          <p:cNvSpPr txBox="1"/>
          <p:nvPr/>
        </p:nvSpPr>
        <p:spPr>
          <a:xfrm>
            <a:off x="5529610" y="4189481"/>
            <a:ext cx="21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v1.G.FBI:TERRORISM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C46BBD0D-BF5E-4267-ABF6-ABAB2ED42A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999" y="4668798"/>
            <a:ext cx="1204882" cy="674734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1ED184F3-ED46-4D12-BEF7-437540EDE02D}"/>
              </a:ext>
            </a:extLst>
          </p:cNvPr>
          <p:cNvSpPr txBox="1"/>
          <p:nvPr/>
        </p:nvSpPr>
        <p:spPr>
          <a:xfrm>
            <a:off x="5826108" y="5430726"/>
            <a:ext cx="21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v1.G.FBI:TERRORISM</a:t>
            </a: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936E7080-6DFA-4249-8FB4-30C0F25CF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523" y="5846629"/>
            <a:ext cx="1204882" cy="674734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5A993652-F2A7-43D7-8DA7-AF1669118F95}"/>
              </a:ext>
            </a:extLst>
          </p:cNvPr>
          <p:cNvSpPr txBox="1"/>
          <p:nvPr/>
        </p:nvSpPr>
        <p:spPr>
          <a:xfrm>
            <a:off x="5861632" y="6608557"/>
            <a:ext cx="2124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v1.G.FBI:TERRORISM</a:t>
            </a:r>
          </a:p>
        </p:txBody>
      </p: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5465F28-314A-48D4-85B6-7CA33A68600B}"/>
              </a:ext>
            </a:extLst>
          </p:cNvPr>
          <p:cNvCxnSpPr/>
          <p:nvPr/>
        </p:nvCxnSpPr>
        <p:spPr>
          <a:xfrm flipH="1">
            <a:off x="5493486" y="769216"/>
            <a:ext cx="134941" cy="5839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D9603EB4-A742-44B9-9E27-5DAADF104021}"/>
              </a:ext>
            </a:extLst>
          </p:cNvPr>
          <p:cNvSpPr txBox="1"/>
          <p:nvPr/>
        </p:nvSpPr>
        <p:spPr>
          <a:xfrm>
            <a:off x="-15767" y="2604834"/>
            <a:ext cx="16578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HOMIICDIE:KYRSTAL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1DA38F9-473B-4832-BC38-AFFAFAD15961}"/>
              </a:ext>
            </a:extLst>
          </p:cNvPr>
          <p:cNvCxnSpPr/>
          <p:nvPr/>
        </p:nvCxnSpPr>
        <p:spPr>
          <a:xfrm flipH="1">
            <a:off x="110614" y="2858976"/>
            <a:ext cx="62669" cy="365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C8793741-DB6A-44BB-94FF-CDCB440351BE}"/>
              </a:ext>
            </a:extLst>
          </p:cNvPr>
          <p:cNvCxnSpPr/>
          <p:nvPr/>
        </p:nvCxnSpPr>
        <p:spPr>
          <a:xfrm flipH="1">
            <a:off x="7612447" y="896065"/>
            <a:ext cx="134941" cy="5839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1E1F2B8-18B4-41AA-96CF-E1B51CFE7BF0}"/>
              </a:ext>
            </a:extLst>
          </p:cNvPr>
          <p:cNvCxnSpPr/>
          <p:nvPr/>
        </p:nvCxnSpPr>
        <p:spPr>
          <a:xfrm flipH="1">
            <a:off x="10304350" y="879618"/>
            <a:ext cx="134941" cy="5839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D478DC27-0D71-415A-930F-609ECC21F1B4}"/>
              </a:ext>
            </a:extLst>
          </p:cNvPr>
          <p:cNvSpPr/>
          <p:nvPr/>
        </p:nvSpPr>
        <p:spPr>
          <a:xfrm>
            <a:off x="10644814" y="988413"/>
            <a:ext cx="1547186" cy="81821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REDHOUSE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7702338-3353-4FB1-9C0B-5DC4BF6D26F7}"/>
              </a:ext>
            </a:extLst>
          </p:cNvPr>
          <p:cNvSpPr/>
          <p:nvPr/>
        </p:nvSpPr>
        <p:spPr>
          <a:xfrm>
            <a:off x="10572297" y="5824425"/>
            <a:ext cx="1547186" cy="818217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25F0E5C-3323-42E3-90C2-A59FB658786E}"/>
              </a:ext>
            </a:extLst>
          </p:cNvPr>
          <p:cNvSpPr/>
          <p:nvPr/>
        </p:nvSpPr>
        <p:spPr>
          <a:xfrm>
            <a:off x="10644814" y="4747306"/>
            <a:ext cx="1547186" cy="8182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F792F93-BD37-46CF-ADF7-141C2971321F}"/>
              </a:ext>
            </a:extLst>
          </p:cNvPr>
          <p:cNvCxnSpPr/>
          <p:nvPr/>
        </p:nvCxnSpPr>
        <p:spPr>
          <a:xfrm flipH="1">
            <a:off x="4005016" y="803572"/>
            <a:ext cx="134941" cy="58393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87F0CE90-56FF-49DA-AAA1-FB3876D32D09}"/>
              </a:ext>
            </a:extLst>
          </p:cNvPr>
          <p:cNvSpPr/>
          <p:nvPr/>
        </p:nvSpPr>
        <p:spPr>
          <a:xfrm>
            <a:off x="10572297" y="4260797"/>
            <a:ext cx="1547186" cy="3336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3FD75C0-F68D-4CB0-AC43-E24D519BBCC7}"/>
              </a:ext>
            </a:extLst>
          </p:cNvPr>
          <p:cNvCxnSpPr/>
          <p:nvPr/>
        </p:nvCxnSpPr>
        <p:spPr>
          <a:xfrm flipV="1">
            <a:off x="244162" y="4225705"/>
            <a:ext cx="11731173" cy="14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CD12BC6A-CC35-4FFE-9DF9-2151BE35EDE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85" y="4419863"/>
            <a:ext cx="512834" cy="28718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EB033E5D-10B1-4366-AE29-A37C297494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24" y="4325740"/>
            <a:ext cx="308820" cy="30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07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202" y="1027881"/>
            <a:ext cx="5489822" cy="489666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44" y="749300"/>
            <a:ext cx="5974156" cy="426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74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Isosceles Triangle 5"/>
          <p:cNvSpPr/>
          <p:nvPr/>
        </p:nvSpPr>
        <p:spPr>
          <a:xfrm rot="5400000">
            <a:off x="1031358" y="3115667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77" y="3386702"/>
            <a:ext cx="1357423" cy="90330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1237" y="2750471"/>
            <a:ext cx="265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</a:t>
            </a:r>
            <a:r>
              <a:rPr lang="en-US" sz="1000" strike="sngStrike" dirty="0" smtClean="0"/>
              <a:t>parent.marx(</a:t>
            </a:r>
            <a:r>
              <a:rPr lang="en-US" sz="1000" strike="sngStrike" dirty="0" err="1" smtClean="0"/>
              <a:t>dr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joachmin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fishna</a:t>
            </a:r>
            <a:r>
              <a:rPr lang="en-US" sz="1000" strike="sngStrike" dirty="0" smtClean="0"/>
              <a:t>)</a:t>
            </a:r>
            <a:endParaRPr lang="en-US" sz="10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5604998" y="779923"/>
            <a:ext cx="2157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v2.FBI:KIDNAPPING</a:t>
            </a:r>
          </a:p>
          <a:p>
            <a:r>
              <a:rPr lang="en-US" dirty="0" err="1" smtClean="0"/>
              <a:t>CPVA.nonPoliceTRX</a:t>
            </a:r>
            <a:r>
              <a:rPr lang="en-US" dirty="0" smtClean="0"/>
              <a:t>[]</a:t>
            </a:r>
          </a:p>
          <a:p>
            <a:r>
              <a:rPr lang="en-US" dirty="0" smtClean="0"/>
              <a:t>§Rape</a:t>
            </a:r>
            <a:endParaRPr lang="en-US" dirty="0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9275137" y="3317687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561531" y="2868294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err="1" smtClean="0"/>
              <a:t>Gorbaceh</a:t>
            </a:r>
            <a:r>
              <a:rPr lang="en-US" sz="1200" strike="sngStrike" dirty="0" smtClean="0"/>
              <a:t>(</a:t>
            </a:r>
            <a:r>
              <a:rPr lang="en-US" sz="1200" strike="sngStrike" dirty="0" err="1" smtClean="0"/>
              <a:t>micheala</a:t>
            </a:r>
            <a:r>
              <a:rPr lang="en-US" sz="1200" strike="sngStrike" dirty="0" smtClean="0"/>
              <a:t>)</a:t>
            </a:r>
            <a:endParaRPr lang="en-US" sz="12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383" y="4691299"/>
            <a:ext cx="418103" cy="26083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788867" y="1675890"/>
            <a:ext cx="17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G.VIRINGA.MARY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092" y="1946016"/>
            <a:ext cx="1364559" cy="7641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478" y="2089631"/>
            <a:ext cx="1226664" cy="525713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551376" y="4771044"/>
            <a:ext cx="1996887" cy="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5939" y="2764792"/>
            <a:ext cx="975923" cy="1299159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0767260" y="2099681"/>
            <a:ext cx="776175" cy="347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449574" y="2027958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!WAR</a:t>
            </a:r>
            <a:endParaRPr lang="en-US" sz="10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14" y="760965"/>
            <a:ext cx="852953" cy="852953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H="1" flipV="1">
            <a:off x="11162992" y="3880431"/>
            <a:ext cx="707802" cy="79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166884" y="1703253"/>
            <a:ext cx="1386191" cy="32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166884" y="2027958"/>
            <a:ext cx="1418887" cy="624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30" y="1733876"/>
            <a:ext cx="876300" cy="876300"/>
          </a:xfrm>
          <a:prstGeom prst="rect">
            <a:avLst/>
          </a:prstGeom>
        </p:spPr>
      </p:pic>
      <p:cxnSp>
        <p:nvCxnSpPr>
          <p:cNvPr id="67" name="Straight Arrow Connector 66"/>
          <p:cNvCxnSpPr>
            <a:stCxn id="64" idx="1"/>
          </p:cNvCxnSpPr>
          <p:nvPr/>
        </p:nvCxnSpPr>
        <p:spPr>
          <a:xfrm flipV="1">
            <a:off x="6166884" y="2325024"/>
            <a:ext cx="1243540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08626" y="2429594"/>
            <a:ext cx="531159" cy="18937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Age 12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152403" y="2432880"/>
            <a:ext cx="531159" cy="18937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Age 2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021025" y="2612570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SQ.HOMICIE:2Y</a:t>
            </a:r>
            <a:endParaRPr lang="en-US" sz="800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1771650" y="2447488"/>
            <a:ext cx="19050" cy="4175649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248" y="1002338"/>
            <a:ext cx="1597550" cy="159755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73" y="2338653"/>
            <a:ext cx="507718" cy="50771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23" y="2337518"/>
            <a:ext cx="802653" cy="53412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92" y="3176530"/>
            <a:ext cx="1143139" cy="12833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-41823" y="696788"/>
            <a:ext cx="208916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strike="sngStrike" dirty="0"/>
              <a:t>julianfisahn@googlemail.com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932359" y="1002338"/>
            <a:ext cx="2476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POLCIE SIRENS:11:38AM</a:t>
            </a:r>
            <a:endParaRPr lang="en-US" dirty="0"/>
          </a:p>
        </p:txBody>
      </p:sp>
      <p:pic>
        <p:nvPicPr>
          <p:cNvPr id="1026" name="Picture 2" descr="Dr. Joachim Fisahn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56" y="961685"/>
            <a:ext cx="2283070" cy="152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/>
          <p:cNvCxnSpPr/>
          <p:nvPr/>
        </p:nvCxnSpPr>
        <p:spPr>
          <a:xfrm flipV="1">
            <a:off x="419100" y="849938"/>
            <a:ext cx="2074235" cy="1749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-135637" y="2270097"/>
            <a:ext cx="263084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https://www.mpimp-golm.mpg.de/11966/Joachim_Fisahn</a:t>
            </a: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031" y="2182965"/>
            <a:ext cx="530168" cy="595188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-145982" y="2399176"/>
            <a:ext cx="2584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https://www.aei.mpg.de/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124" y="807729"/>
            <a:ext cx="898460" cy="11887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656" y="1474674"/>
            <a:ext cx="792773" cy="527554"/>
          </a:xfrm>
          <a:prstGeom prst="rect">
            <a:avLst/>
          </a:prstGeom>
        </p:spPr>
      </p:pic>
      <p:sp>
        <p:nvSpPr>
          <p:cNvPr id="77" name="Isosceles Triangle 76"/>
          <p:cNvSpPr/>
          <p:nvPr/>
        </p:nvSpPr>
        <p:spPr>
          <a:xfrm rot="5400000">
            <a:off x="4634024" y="3301217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Isosceles Triangle 77"/>
          <p:cNvSpPr/>
          <p:nvPr/>
        </p:nvSpPr>
        <p:spPr>
          <a:xfrm rot="15374253">
            <a:off x="6419611" y="3398418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Isosceles Triangle 78"/>
          <p:cNvSpPr/>
          <p:nvPr/>
        </p:nvSpPr>
        <p:spPr>
          <a:xfrm rot="19316712">
            <a:off x="5859617" y="4710104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089367" y="3694619"/>
            <a:ext cx="2257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HOMICHDE:NANA</a:t>
            </a:r>
            <a:r>
              <a:rPr lang="en-US" sz="800" strike="sngStrike" dirty="0" smtClean="0"/>
              <a:t>(mother)</a:t>
            </a:r>
            <a:endParaRPr lang="en-US" sz="8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6771702" y="3676890"/>
            <a:ext cx="1628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STANFORE:SON</a:t>
            </a:r>
          </a:p>
          <a:p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610" y="2850670"/>
            <a:ext cx="876300" cy="876300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10990909" y="4393862"/>
            <a:ext cx="1274901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PETERSSON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7008626" y="3676890"/>
            <a:ext cx="1028002" cy="473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285351" y="524845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Julien</a:t>
            </a:r>
            <a:endParaRPr lang="en-US" strike="sngStrike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8794243" y="2610176"/>
            <a:ext cx="19050" cy="4175649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5838707" y="5530031"/>
            <a:ext cx="25955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JFK(FBI:WMD for School)</a:t>
            </a:r>
          </a:p>
          <a:p>
            <a:r>
              <a:rPr lang="en-US" sz="900" dirty="0" smtClean="0"/>
              <a:t>IPX</a:t>
            </a:r>
          </a:p>
          <a:p>
            <a:r>
              <a:rPr lang="en-US" sz="900" dirty="0" smtClean="0"/>
              <a:t>JFK.BULLET.SCHOOTER.”PENG”.</a:t>
            </a:r>
            <a:r>
              <a:rPr lang="en-US" sz="900" strike="sngStrike" dirty="0" err="1" smtClean="0"/>
              <a:t>ghehoo</a:t>
            </a:r>
            <a:r>
              <a:rPr lang="en-US" sz="900" strike="sngStrike" dirty="0" smtClean="0"/>
              <a:t>(24a,jordan)</a:t>
            </a:r>
            <a:endParaRPr lang="en-US" sz="900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-41823" y="5373194"/>
            <a:ext cx="50770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FBI:WMD</a:t>
            </a:r>
            <a:endParaRPr lang="en-US" sz="9600" b="1" dirty="0"/>
          </a:p>
        </p:txBody>
      </p:sp>
      <p:sp>
        <p:nvSpPr>
          <p:cNvPr id="86" name="Rectangle 85"/>
          <p:cNvSpPr/>
          <p:nvPr/>
        </p:nvSpPr>
        <p:spPr>
          <a:xfrm>
            <a:off x="96821" y="6520740"/>
            <a:ext cx="4953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https://www.fbi.gov/investigate/wmd/major-cases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-112311" y="2679525"/>
            <a:ext cx="15579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Albert</a:t>
            </a:r>
          </a:p>
          <a:p>
            <a:r>
              <a:rPr lang="en-US" dirty="0" err="1" smtClean="0"/>
              <a:t>Einsteain</a:t>
            </a:r>
            <a:endParaRPr lang="en-US" dirty="0" smtClean="0"/>
          </a:p>
          <a:p>
            <a:r>
              <a:rPr lang="en-US" dirty="0" smtClean="0"/>
              <a:t>WWI</a:t>
            </a:r>
          </a:p>
          <a:p>
            <a:r>
              <a:rPr lang="en-US" dirty="0" smtClean="0"/>
              <a:t>CONSTITUION.</a:t>
            </a:r>
          </a:p>
          <a:p>
            <a:r>
              <a:rPr lang="en-US" dirty="0" smtClean="0"/>
              <a:t>VIOLATION</a:t>
            </a:r>
          </a:p>
          <a:p>
            <a:r>
              <a:rPr lang="en-US" strike="sngStrike" dirty="0" smtClean="0"/>
              <a:t>Max-plank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51" y="4386131"/>
            <a:ext cx="995875" cy="502122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 flipV="1">
            <a:off x="47823" y="2737077"/>
            <a:ext cx="1085567" cy="50328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350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362" y="1314450"/>
            <a:ext cx="1133475" cy="571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925" y="1337674"/>
            <a:ext cx="823912" cy="548276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2743200" y="1171575"/>
            <a:ext cx="1228725" cy="819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19525" y="1310468"/>
            <a:ext cx="7617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FBI:WMD for </a:t>
            </a:r>
            <a:r>
              <a:rPr lang="en-US" dirty="0" err="1" smtClean="0"/>
              <a:t>Schools.angela</a:t>
            </a:r>
            <a:r>
              <a:rPr lang="en-US" dirty="0" smtClean="0"/>
              <a:t>(silent treatment step </a:t>
            </a:r>
            <a:r>
              <a:rPr lang="en-US" dirty="0" err="1" smtClean="0"/>
              <a:t>aprent,nokia</a:t>
            </a:r>
            <a:r>
              <a:rPr lang="en-US" dirty="0" smtClean="0"/>
              <a:t> NORMWAY-NATO KCOHEMAN)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85" y="1647825"/>
            <a:ext cx="1033409" cy="134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088" y="2052049"/>
            <a:ext cx="1194749" cy="101590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0506075" y="2257425"/>
            <a:ext cx="1685925" cy="5429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210800" y="2240647"/>
            <a:ext cx="276225" cy="5480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 rot="15801090">
            <a:off x="10057005" y="229402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440" y="1990725"/>
            <a:ext cx="701701" cy="85725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131691" y="1581150"/>
            <a:ext cx="2060309" cy="6594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PETERSSON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85183" y="2321575"/>
            <a:ext cx="1343025" cy="3429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672289" y="1233905"/>
            <a:ext cx="1063892" cy="1866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315088" y="3261360"/>
            <a:ext cx="10930252" cy="53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48263" y="350885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December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7058" y="3830728"/>
            <a:ext cx="973232" cy="100849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996785" y="3203251"/>
            <a:ext cx="2165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Schools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888968" y="3400758"/>
            <a:ext cx="2381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nonPolcieContnetItems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255520" y="331470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971925" y="1386305"/>
            <a:ext cx="8361846" cy="1866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307058" y="3782931"/>
            <a:ext cx="1112542" cy="11178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387968" y="4842850"/>
            <a:ext cx="954024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2207837" y="6579838"/>
            <a:ext cx="9540240" cy="3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1366549" y="5028679"/>
            <a:ext cx="851604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2013 December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2005 </a:t>
            </a:r>
            <a:r>
              <a:rPr lang="en-US" dirty="0" err="1" smtClean="0"/>
              <a:t>PENTAGON.emea</a:t>
            </a:r>
            <a:r>
              <a:rPr lang="en-US" dirty="0" smtClean="0"/>
              <a:t>(</a:t>
            </a:r>
            <a:r>
              <a:rPr lang="en-US" dirty="0" err="1" smtClean="0"/>
              <a:t>hans</a:t>
            </a:r>
            <a:r>
              <a:rPr lang="en-US" dirty="0" smtClean="0"/>
              <a:t> </a:t>
            </a:r>
            <a:r>
              <a:rPr lang="en-US" dirty="0" err="1" smtClean="0"/>
              <a:t>resier,suse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(</a:t>
            </a:r>
            <a:r>
              <a:rPr lang="en-US" strike="sngStrike" dirty="0" err="1" smtClean="0"/>
              <a:t>roth.harodlibm.dmiler</a:t>
            </a:r>
            <a:r>
              <a:rPr lang="en-US" dirty="0" smtClean="0"/>
              <a:t>)IPX GHOCMIE:IS-A-BELL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645" y="3960846"/>
            <a:ext cx="340280" cy="340280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 flipV="1">
            <a:off x="2488645" y="3878184"/>
            <a:ext cx="400323" cy="4882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488645" y="3960846"/>
            <a:ext cx="340280" cy="3755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255520" y="4040887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(dell)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42" y="5156926"/>
            <a:ext cx="666857" cy="66983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941" y="5146281"/>
            <a:ext cx="703123" cy="703123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 flipV="1">
            <a:off x="4631141" y="5213345"/>
            <a:ext cx="1538547" cy="636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471129" y="5021580"/>
            <a:ext cx="691570" cy="10135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214228" y="5031999"/>
            <a:ext cx="691570" cy="10135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367" y="5124267"/>
            <a:ext cx="476145" cy="66409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444853" y="5167752"/>
            <a:ext cx="782621" cy="6371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59" y="5384514"/>
            <a:ext cx="465600" cy="6216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953560" y="5359615"/>
            <a:ext cx="782621" cy="63715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2059912" y="5507385"/>
            <a:ext cx="1869527" cy="76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10424288" y="5372565"/>
            <a:ext cx="1844715" cy="33150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PETERSSON</a:t>
            </a:r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4299" y="5890811"/>
            <a:ext cx="1179821" cy="44018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7529" y="6175862"/>
            <a:ext cx="633013" cy="249315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10348912" y="5944519"/>
            <a:ext cx="1843088" cy="4806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0486455" y="6035166"/>
            <a:ext cx="1677418" cy="7406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0293" y="5859435"/>
            <a:ext cx="1337111" cy="696502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9856437" y="5890811"/>
            <a:ext cx="1621861" cy="708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0100292" y="5859434"/>
            <a:ext cx="1290181" cy="70471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32" idx="3"/>
          </p:cNvCxnSpPr>
          <p:nvPr/>
        </p:nvCxnSpPr>
        <p:spPr>
          <a:xfrm>
            <a:off x="9882598" y="5767343"/>
            <a:ext cx="1595700" cy="669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7428" y="5890810"/>
            <a:ext cx="496837" cy="601562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711378" y="5427622"/>
            <a:ext cx="732474" cy="470877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01446" y="5427622"/>
            <a:ext cx="677174" cy="451450"/>
          </a:xfrm>
          <a:prstGeom prst="rect">
            <a:avLst/>
          </a:prstGeom>
        </p:spPr>
      </p:pic>
      <p:cxnSp>
        <p:nvCxnSpPr>
          <p:cNvPr id="69" name="Straight Connector 68"/>
          <p:cNvCxnSpPr/>
          <p:nvPr/>
        </p:nvCxnSpPr>
        <p:spPr>
          <a:xfrm>
            <a:off x="6601767" y="5427622"/>
            <a:ext cx="1899138" cy="421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684166" y="5427621"/>
            <a:ext cx="1696644" cy="5067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27" y="5070767"/>
            <a:ext cx="330476" cy="477158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949" y="5044301"/>
            <a:ext cx="733403" cy="273627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887989" y="5090275"/>
            <a:ext cx="380229" cy="5212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2743200" y="5037269"/>
            <a:ext cx="1265792" cy="31225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3035441" y="6330993"/>
            <a:ext cx="4566004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376456" y="5878738"/>
            <a:ext cx="491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 UN.G(security).</a:t>
            </a:r>
            <a:r>
              <a:rPr lang="en-US" dirty="0" err="1" smtClean="0"/>
              <a:t>SQ.WWI.PENTONG.</a:t>
            </a:r>
            <a:r>
              <a:rPr lang="en-US" sz="900" strike="sngStrike" dirty="0" err="1" smtClean="0"/>
              <a:t>phil</a:t>
            </a:r>
            <a:r>
              <a:rPr lang="en-US" sz="900" strike="sngStrike" dirty="0" smtClean="0"/>
              <a:t>/</a:t>
            </a:r>
            <a:r>
              <a:rPr lang="en-US" sz="900" strike="sngStrike" dirty="0" err="1" smtClean="0"/>
              <a:t>kim</a:t>
            </a:r>
            <a:r>
              <a:rPr lang="en-US" sz="900" strike="sngStrike" dirty="0" smtClean="0"/>
              <a:t>(kickboxing)</a:t>
            </a:r>
            <a:endParaRPr lang="en-US" sz="900" strike="sngStrike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352001" y="3499707"/>
            <a:ext cx="6846866" cy="9424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0437539" y="4861428"/>
            <a:ext cx="1714346" cy="44791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GENESIS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10547428" y="4966945"/>
            <a:ext cx="95891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 </a:t>
            </a:r>
            <a:r>
              <a:rPr lang="en-US" sz="800" strike="sngStrike" dirty="0" err="1" smtClean="0"/>
              <a:t>starwars</a:t>
            </a:r>
            <a:r>
              <a:rPr lang="en-US" sz="800" strike="sngStrike" dirty="0" smtClean="0"/>
              <a:t> Rancor, </a:t>
            </a:r>
          </a:p>
          <a:p>
            <a:r>
              <a:rPr lang="en-US" sz="800" strike="sngStrike" dirty="0" err="1" smtClean="0"/>
              <a:t>david</a:t>
            </a:r>
            <a:r>
              <a:rPr lang="en-US" sz="800" strike="sngStrike" dirty="0" smtClean="0"/>
              <a:t> vs. goliath</a:t>
            </a:r>
            <a:endParaRPr lang="en-US" sz="8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262277" y="5388409"/>
            <a:ext cx="4161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dirty="0" smtClean="0"/>
              <a:t>HOMICDIE:JESUE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lutz</a:t>
            </a:r>
            <a:r>
              <a:rPr lang="en-US" sz="800" strike="sngStrike" dirty="0" smtClean="0"/>
              <a:t>)</a:t>
            </a:r>
            <a:r>
              <a:rPr lang="en-US" dirty="0" smtClean="0"/>
              <a:t> 1997/8 </a:t>
            </a:r>
            <a:r>
              <a:rPr lang="en-US" sz="900" strike="sngStrike" dirty="0" err="1" smtClean="0"/>
              <a:t>angela</a:t>
            </a:r>
            <a:r>
              <a:rPr lang="en-US" sz="900" strike="sngStrike" dirty="0" smtClean="0"/>
              <a:t>/o[1] </a:t>
            </a:r>
            <a:r>
              <a:rPr lang="en-US" sz="900" strike="sngStrike" dirty="0" err="1" smtClean="0"/>
              <a:t>wirtschaftsschule</a:t>
            </a:r>
            <a:endParaRPr lang="en-US" sz="900" strike="sngStrike" dirty="0"/>
          </a:p>
        </p:txBody>
      </p:sp>
      <p:sp>
        <p:nvSpPr>
          <p:cNvPr id="84" name="Rectangle 83"/>
          <p:cNvSpPr/>
          <p:nvPr/>
        </p:nvSpPr>
        <p:spPr>
          <a:xfrm>
            <a:off x="10437539" y="5683589"/>
            <a:ext cx="1807801" cy="2568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3089436" y="5535432"/>
            <a:ext cx="10342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Tivoli identity server</a:t>
            </a:r>
            <a:endParaRPr lang="en-US" sz="800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67449" y="5230906"/>
            <a:ext cx="703888" cy="325548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2987109" y="5070767"/>
            <a:ext cx="1262802" cy="716518"/>
          </a:xfrm>
          <a:prstGeom prst="rect">
            <a:avLst/>
          </a:prstGeom>
          <a:solidFill>
            <a:srgbClr val="FF09BF">
              <a:alpha val="50196"/>
            </a:srgbClr>
          </a:solidFill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4419600" y="5146281"/>
            <a:ext cx="1204973" cy="604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21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/>
          <p:cNvSpPr/>
          <p:nvPr/>
        </p:nvSpPr>
        <p:spPr>
          <a:xfrm>
            <a:off x="5502651" y="916840"/>
            <a:ext cx="1853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PENTAGON.</a:t>
            </a:r>
            <a:r>
              <a:rPr lang="en-US" b="1" strike="sngStrike" dirty="0" err="1" smtClean="0"/>
              <a:t>emea</a:t>
            </a:r>
            <a:endParaRPr lang="en-US" b="1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526" y="1617553"/>
            <a:ext cx="2466975" cy="18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93" y="1617553"/>
            <a:ext cx="2776824" cy="18478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096000" y="1477926"/>
            <a:ext cx="0" cy="4699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99526" y="1248221"/>
            <a:ext cx="3001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FEDERAL REPUBLIC GERMANY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00530" y="1248221"/>
            <a:ext cx="160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UNITED STATES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990204" y="4021339"/>
            <a:ext cx="8610996" cy="30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39717" y="3643055"/>
            <a:ext cx="3960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PENTAGON.</a:t>
            </a:r>
            <a:r>
              <a:rPr lang="en-US" sz="800" strike="sngStrike" dirty="0" err="1" smtClean="0"/>
              <a:t>emea.</a:t>
            </a:r>
            <a:r>
              <a:rPr lang="en-US" dirty="0" err="1" smtClean="0"/>
              <a:t>HOMICDIE:JOERG.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 jobs)</a:t>
            </a:r>
            <a:endParaRPr lang="en-US" sz="8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663833" y="3458389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</a:t>
            </a:r>
          </a:p>
          <a:p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990204" y="6357234"/>
            <a:ext cx="86960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13093" y="4221126"/>
            <a:ext cx="3706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ibm.parnter</a:t>
            </a:r>
            <a:r>
              <a:rPr lang="en-US" strike="sngStrike" dirty="0" smtClean="0"/>
              <a:t>, visa, </a:t>
            </a:r>
            <a:r>
              <a:rPr lang="en-US" strike="sngStrike" dirty="0" err="1" smtClean="0"/>
              <a:t>linkeind</a:t>
            </a:r>
            <a:r>
              <a:rPr lang="en-US" strike="sngStrike" dirty="0" smtClean="0"/>
              <a:t>, apple</a:t>
            </a:r>
            <a:endParaRPr lang="en-US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7549116" y="4590458"/>
            <a:ext cx="396897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HOMICI:GHOST</a:t>
            </a:r>
          </a:p>
          <a:p>
            <a:r>
              <a:rPr lang="en-US" dirty="0" smtClean="0"/>
              <a:t>HOMICDIE:BILL</a:t>
            </a:r>
          </a:p>
          <a:p>
            <a:r>
              <a:rPr lang="en-US" dirty="0" smtClean="0"/>
              <a:t>HOMCIEI:AUSLDER</a:t>
            </a:r>
          </a:p>
          <a:p>
            <a:r>
              <a:rPr lang="en-US" dirty="0" smtClean="0"/>
              <a:t>HOMCEI:PETETER:!HOMCI:AUSLANEDER</a:t>
            </a:r>
          </a:p>
          <a:p>
            <a:r>
              <a:rPr lang="en-US" dirty="0" smtClean="0"/>
              <a:t>… HOMICIE:UR_UR OPI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465732" y="5879838"/>
            <a:ext cx="123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w/o </a:t>
            </a:r>
            <a:r>
              <a:rPr lang="en-US" strike="sngStrike" dirty="0" err="1" smtClean="0"/>
              <a:t>patner</a:t>
            </a:r>
            <a:endParaRPr lang="en-US" strike="sngStrik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384895" y="1593785"/>
            <a:ext cx="2776824" cy="1866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160481" y="1617553"/>
            <a:ext cx="1664668" cy="1866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030279" y="2360428"/>
            <a:ext cx="1083960" cy="595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226325" y="3613096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	2011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6096000" y="3986787"/>
            <a:ext cx="7862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HOMICDIE:ITALIE:20</a:t>
            </a:r>
          </a:p>
          <a:p>
            <a:r>
              <a:rPr lang="en-US" sz="800" dirty="0" smtClean="0"/>
              <a:t>HOMICE:DRY:CLEANER IPX MIANSTEET(HOMICDIE:GOOD-</a:t>
            </a:r>
            <a:r>
              <a:rPr lang="en-US" sz="800" dirty="0" err="1" smtClean="0"/>
              <a:t>YEAR_Worker</a:t>
            </a:r>
            <a:r>
              <a:rPr lang="en-US" sz="800" dirty="0" smtClean="0"/>
              <a:t>(wife)</a:t>
            </a:r>
            <a:r>
              <a:rPr lang="en-US" sz="800" dirty="0" err="1" smtClean="0"/>
              <a:t>gheo</a:t>
            </a:r>
            <a:r>
              <a:rPr lang="en-US" sz="800" dirty="0" smtClean="0"/>
              <a:t>(</a:t>
            </a:r>
            <a:r>
              <a:rPr lang="en-US" sz="800" dirty="0" err="1" smtClean="0"/>
              <a:t>seitz</a:t>
            </a:r>
            <a:r>
              <a:rPr lang="en-US" sz="800" dirty="0" smtClean="0"/>
              <a:t>) !HOMIC:IS-A-BELL(soviet union)</a:t>
            </a:r>
          </a:p>
          <a:p>
            <a:r>
              <a:rPr lang="en-US" sz="800" dirty="0" smtClean="0"/>
              <a:t>LARRY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7443863" y="922432"/>
            <a:ext cx="522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Murder </a:t>
            </a:r>
            <a:r>
              <a:rPr lang="en-US" strike="sngStrike" dirty="0" err="1"/>
              <a:t>b</a:t>
            </a:r>
            <a:r>
              <a:rPr lang="en-US" strike="sngStrike" dirty="0" err="1" smtClean="0"/>
              <a:t>ypased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Linkedin</a:t>
            </a:r>
            <a:r>
              <a:rPr lang="en-US" strike="sngStrike" dirty="0" smtClean="0"/>
              <a:t> And Apple without </a:t>
            </a:r>
            <a:r>
              <a:rPr lang="en-US" strike="sngStrike" dirty="0" err="1" smtClean="0"/>
              <a:t>parnter</a:t>
            </a:r>
            <a:endParaRPr lang="en-US" strike="sngStrike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7355915" y="1170342"/>
            <a:ext cx="4052314" cy="1325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719" y="1519228"/>
            <a:ext cx="556085" cy="556085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322871" y="1457118"/>
            <a:ext cx="589593" cy="6458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339719" y="1286172"/>
            <a:ext cx="438789" cy="1074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030279" y="2135768"/>
            <a:ext cx="997435" cy="542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958191" y="4760485"/>
            <a:ext cx="44267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Soviet </a:t>
            </a:r>
            <a:r>
              <a:rPr lang="en-US" sz="800" strike="sngStrike" dirty="0" err="1" smtClean="0"/>
              <a:t>uniton.Gheoho</a:t>
            </a:r>
            <a:r>
              <a:rPr lang="en-US" sz="800" strike="sngStrike" dirty="0" smtClean="0"/>
              <a:t>(who is god? “</a:t>
            </a:r>
            <a:r>
              <a:rPr lang="en-US" sz="2400" strike="sngStrike" dirty="0" smtClean="0"/>
              <a:t>”Cheating”</a:t>
            </a:r>
            <a:r>
              <a:rPr lang="en-US" sz="800" strike="sngStrike" dirty="0" smtClean="0"/>
              <a:t> </a:t>
            </a:r>
            <a:r>
              <a:rPr lang="en-US" dirty="0" smtClean="0"/>
              <a:t>WWI.IPX.CHINA HOMCE:LUX:COINTOWN:HOMICIDELUX </a:t>
            </a:r>
            <a:r>
              <a:rPr lang="en-US" sz="800" strike="sngStrike" dirty="0" err="1" smtClean="0"/>
              <a:t>yang.massage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61" y="4518283"/>
            <a:ext cx="556085" cy="55608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834809" y="4505101"/>
            <a:ext cx="589593" cy="6458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4508323" y="6355168"/>
            <a:ext cx="5766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HOMICD:JESUE(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), </a:t>
            </a:r>
            <a:r>
              <a:rPr lang="en-US" dirty="0" err="1" smtClean="0"/>
              <a:t>ejb</a:t>
            </a:r>
            <a:r>
              <a:rPr lang="en-US" dirty="0" smtClean="0"/>
              <a:t>; </a:t>
            </a:r>
            <a:r>
              <a:rPr lang="en-US" dirty="0" err="1" smtClean="0"/>
              <a:t>perfmance</a:t>
            </a:r>
            <a:r>
              <a:rPr lang="en-US" dirty="0" smtClean="0"/>
              <a:t> </a:t>
            </a:r>
            <a:r>
              <a:rPr lang="en-US" dirty="0" err="1" smtClean="0"/>
              <a:t>repforet</a:t>
            </a:r>
            <a:r>
              <a:rPr lang="en-US" dirty="0" smtClean="0"/>
              <a:t> rational)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754" y="4355828"/>
            <a:ext cx="431090" cy="4310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466753" y="4358343"/>
            <a:ext cx="426091" cy="4285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834809" y="4204141"/>
            <a:ext cx="1192905" cy="877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626607" y="4215212"/>
            <a:ext cx="930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LEVEL: </a:t>
            </a:r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902144" y="4209564"/>
            <a:ext cx="3950138" cy="18582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75094" y="5695960"/>
            <a:ext cx="358107" cy="4184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8978" y="5682711"/>
            <a:ext cx="368276" cy="4316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042" y="5702534"/>
            <a:ext cx="276568" cy="41184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9686260" y="5797899"/>
            <a:ext cx="1628184" cy="269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9837829" y="5682711"/>
            <a:ext cx="1087149" cy="4180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3" idx="2"/>
          </p:cNvCxnSpPr>
          <p:nvPr/>
        </p:nvCxnSpPr>
        <p:spPr>
          <a:xfrm flipV="1">
            <a:off x="10043116" y="5797899"/>
            <a:ext cx="906171" cy="316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980413" y="5673790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r>
              <a:rPr lang="en-US" dirty="0" err="1" smtClean="0"/>
              <a:t>phil.kim.</a:t>
            </a:r>
            <a:r>
              <a:rPr lang="en-US" sz="800" strike="sngStrike" dirty="0" err="1" smtClean="0"/>
              <a:t>stalin</a:t>
            </a:r>
            <a:endParaRPr lang="en-US" sz="800" strike="sngStrike" dirty="0"/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11076404" y="5682711"/>
            <a:ext cx="845087" cy="3801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964334" y="5697652"/>
            <a:ext cx="5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ATB</a:t>
            </a:r>
            <a:endParaRPr lang="en-US" b="1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9273654" y="5973812"/>
            <a:ext cx="780539" cy="29703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57" y="983519"/>
            <a:ext cx="1792266" cy="253193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32" y="875377"/>
            <a:ext cx="1104900" cy="12192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282865" y="1617553"/>
            <a:ext cx="2542283" cy="1866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3030279" y="1790700"/>
            <a:ext cx="678121" cy="34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15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2051050"/>
            <a:ext cx="1988893" cy="169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162" y="2051050"/>
            <a:ext cx="3464584" cy="1543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362" y="2012950"/>
            <a:ext cx="2581275" cy="177165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348162" y="2051050"/>
            <a:ext cx="7843838" cy="1835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061716" y="1879586"/>
            <a:ext cx="7304784" cy="1866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724400" y="2298700"/>
            <a:ext cx="6400800" cy="800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781390" y="1510254"/>
            <a:ext cx="168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41.HOMICE:LUX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674" y="2051050"/>
            <a:ext cx="933325" cy="1402536"/>
          </a:xfrm>
          <a:prstGeom prst="rect">
            <a:avLst/>
          </a:prstGeom>
        </p:spPr>
      </p:pic>
      <p:cxnSp>
        <p:nvCxnSpPr>
          <p:cNvPr id="15" name="Straight Connector 14"/>
          <p:cNvCxnSpPr>
            <a:endCxn id="9" idx="0"/>
          </p:cNvCxnSpPr>
          <p:nvPr/>
        </p:nvCxnSpPr>
        <p:spPr>
          <a:xfrm flipV="1">
            <a:off x="4724400" y="1879586"/>
            <a:ext cx="2989708" cy="1866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533626" y="1873236"/>
            <a:ext cx="1215830" cy="1866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533626" y="2158186"/>
            <a:ext cx="2119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</a:t>
            </a:r>
            <a:r>
              <a:rPr lang="en-US" strike="sngStrike" dirty="0" smtClean="0"/>
              <a:t>-dos: </a:t>
            </a:r>
            <a:r>
              <a:rPr lang="en-US" dirty="0" smtClean="0"/>
              <a:t>§Bystander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1383" y="4011362"/>
            <a:ext cx="1739900" cy="125913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1142" y="4038165"/>
            <a:ext cx="1527142" cy="14971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61716" y="4406900"/>
            <a:ext cx="1043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626" y="4305300"/>
            <a:ext cx="855551" cy="8826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03" y="4175132"/>
            <a:ext cx="717765" cy="71776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938781" y="3843602"/>
            <a:ext cx="20452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70C0"/>
                </a:solidFill>
              </a:rPr>
              <a:t>nonPolcContenItem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010770" y="4142442"/>
            <a:ext cx="1593229" cy="11280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74" y="4487950"/>
            <a:ext cx="582593" cy="654043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5807384" y="4305300"/>
            <a:ext cx="1019785" cy="110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022254" y="4148792"/>
            <a:ext cx="1593229" cy="112805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5533626" y="4640931"/>
            <a:ext cx="1293543" cy="375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47" y="3848115"/>
            <a:ext cx="1581692" cy="184784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532" y="4876786"/>
            <a:ext cx="1083057" cy="720725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3528284" y="4712821"/>
            <a:ext cx="1410497" cy="1218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679551" y="4839260"/>
            <a:ext cx="1259230" cy="9652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278139" y="5187950"/>
            <a:ext cx="875464" cy="347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9626600" y="4640931"/>
            <a:ext cx="2565400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MAINSTREET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8470900" y="2298700"/>
            <a:ext cx="2463800" cy="800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618207" y="4011362"/>
            <a:ext cx="2573793" cy="369332"/>
          </a:xfrm>
          <a:prstGeom prst="rect">
            <a:avLst/>
          </a:prstGeom>
          <a:solidFill>
            <a:srgbClr val="2F528F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ATOMCLOCK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959722" y="4607596"/>
            <a:ext cx="666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8983108" y="404418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1766887" y="2158186"/>
            <a:ext cx="1761397" cy="1435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703459" y="1917982"/>
            <a:ext cx="2208140" cy="1866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741632" y="3847539"/>
            <a:ext cx="2208140" cy="1866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118389" y="3829043"/>
            <a:ext cx="2892235" cy="186691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8318500" y="2158186"/>
            <a:ext cx="1299707" cy="940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44500" y="1893035"/>
            <a:ext cx="2533650" cy="19812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703459" y="1866885"/>
            <a:ext cx="9756647" cy="39635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961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64" y="1041583"/>
            <a:ext cx="3606194" cy="54191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753" y="1127755"/>
            <a:ext cx="3323858" cy="18839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633" y="3093069"/>
            <a:ext cx="3323858" cy="182041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421" y="4850604"/>
            <a:ext cx="1905000" cy="1905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6732396" y="5034224"/>
            <a:ext cx="2934118" cy="1336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553511" y="4796441"/>
            <a:ext cx="3406393" cy="200739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40992" y="4698842"/>
            <a:ext cx="3518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putin.Gorbahce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mika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stalin</a:t>
            </a:r>
            <a:r>
              <a:rPr lang="en-US" sz="800" strike="sngStrike" dirty="0" smtClean="0"/>
              <a:t> </a:t>
            </a:r>
            <a:r>
              <a:rPr lang="en-US" dirty="0" err="1" smtClean="0"/>
              <a:t>HOMICE:ur_ur_opi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863024" y="5068174"/>
            <a:ext cx="2901826" cy="139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938576" y="783250"/>
            <a:ext cx="4270549" cy="290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938575" y="1103690"/>
            <a:ext cx="4222161" cy="32956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5084467" y="2160396"/>
            <a:ext cx="2813537" cy="1798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827666" y="2160395"/>
            <a:ext cx="683288" cy="2262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510954" y="4422830"/>
            <a:ext cx="130628" cy="174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8663354" y="1678075"/>
            <a:ext cx="810092" cy="2897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9473446" y="1204653"/>
            <a:ext cx="687291" cy="53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501294" y="186551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8576268" y="4554268"/>
            <a:ext cx="2792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c5</a:t>
            </a:r>
            <a:endParaRPr lang="en-US" sz="800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962" y="901124"/>
            <a:ext cx="1249633" cy="1480335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6422753" y="1474247"/>
            <a:ext cx="540755" cy="203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7150421" y="5068174"/>
            <a:ext cx="677244" cy="468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3335" y="1316183"/>
            <a:ext cx="876300" cy="8763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937" y="2275571"/>
            <a:ext cx="1578521" cy="105043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2307" y="3354956"/>
            <a:ext cx="1480174" cy="744771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8366" y="4135333"/>
            <a:ext cx="1620605" cy="88785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7489043" y="4462291"/>
            <a:ext cx="2671693" cy="750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11209635" y="3751155"/>
            <a:ext cx="356018" cy="846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11247961" y="2800788"/>
            <a:ext cx="299449" cy="1012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8641582" y="3954362"/>
            <a:ext cx="2457087" cy="181008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404" y="5798401"/>
            <a:ext cx="828901" cy="832601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H="1">
            <a:off x="8663354" y="5536642"/>
            <a:ext cx="1296550" cy="10943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388" y="5734280"/>
            <a:ext cx="1158016" cy="86739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601768" y="5449575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8289682" y="5392204"/>
            <a:ext cx="168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Gorbahce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mika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599261" y="4978101"/>
            <a:ext cx="3378107" cy="18016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644" y="5019640"/>
            <a:ext cx="531101" cy="53110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42" y="4978101"/>
            <a:ext cx="537913" cy="537913"/>
          </a:xfrm>
          <a:prstGeom prst="rect">
            <a:avLst/>
          </a:prstGeom>
        </p:spPr>
      </p:pic>
      <p:sp>
        <p:nvSpPr>
          <p:cNvPr id="64" name="Rectangle 63"/>
          <p:cNvSpPr/>
          <p:nvPr/>
        </p:nvSpPr>
        <p:spPr>
          <a:xfrm>
            <a:off x="10882365" y="5247057"/>
            <a:ext cx="1309635" cy="5513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11027450" y="5147950"/>
            <a:ext cx="1194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Kriestrasse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1426496" y="5837603"/>
            <a:ext cx="764953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1470958" y="6261670"/>
            <a:ext cx="661015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PAUL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561748" y="6363091"/>
            <a:ext cx="3114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VP </a:t>
            </a:r>
            <a:r>
              <a:rPr lang="en-US" sz="1200" dirty="0" err="1" smtClean="0"/>
              <a:t>GERMANY.HOMC:NANA.ivert</a:t>
            </a:r>
            <a:r>
              <a:rPr lang="en-US" sz="1200" dirty="0" smtClean="0"/>
              <a:t> 41.</a:t>
            </a:r>
            <a:r>
              <a:rPr lang="en-US" sz="1200" strike="sngStrike" dirty="0" smtClean="0"/>
              <a:t>angea.elke</a:t>
            </a:r>
          </a:p>
          <a:p>
            <a:r>
              <a:rPr lang="en-US" sz="1200" dirty="0" smtClean="0"/>
              <a:t>PENTAGON.KINDERGARNDER</a:t>
            </a:r>
            <a:r>
              <a:rPr lang="en-US" sz="1200" strike="sngStrike" dirty="0" smtClean="0"/>
              <a:t>(</a:t>
            </a:r>
            <a:r>
              <a:rPr lang="en-US" sz="1200" strike="sngStrike" dirty="0" err="1" smtClean="0"/>
              <a:t>ghoeo</a:t>
            </a:r>
            <a:r>
              <a:rPr lang="en-US" sz="1200" strike="sngStrike" dirty="0" smtClean="0"/>
              <a:t>(</a:t>
            </a:r>
            <a:r>
              <a:rPr lang="en-US" sz="1200" strike="sngStrike" dirty="0" err="1" smtClean="0"/>
              <a:t>mika</a:t>
            </a:r>
            <a:r>
              <a:rPr lang="en-US" sz="1200" strike="sngStrike" dirty="0" smtClean="0"/>
              <a:t>)</a:t>
            </a:r>
            <a:endParaRPr lang="en-US" sz="12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8348323" y="3632215"/>
            <a:ext cx="6655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stelth.docs</a:t>
            </a:r>
            <a:endParaRPr lang="en-US" sz="800" strike="sngStrike" dirty="0"/>
          </a:p>
        </p:txBody>
      </p:sp>
      <p:sp>
        <p:nvSpPr>
          <p:cNvPr id="70" name="Rectangle 69"/>
          <p:cNvSpPr/>
          <p:nvPr/>
        </p:nvSpPr>
        <p:spPr>
          <a:xfrm>
            <a:off x="8464754" y="3790979"/>
            <a:ext cx="511837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8348323" y="3632215"/>
            <a:ext cx="941531" cy="767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8641582" y="1346169"/>
            <a:ext cx="1199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POLICE.</a:t>
            </a:r>
          </a:p>
          <a:p>
            <a:r>
              <a:rPr lang="en-US" dirty="0" smtClean="0"/>
              <a:t>Fort Myers</a:t>
            </a:r>
            <a:endParaRPr lang="en-US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8288314" y="3632215"/>
            <a:ext cx="845926" cy="76714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187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3717890" y="2039815"/>
            <a:ext cx="18565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FIN</a:t>
            </a:r>
            <a:endParaRPr lang="en-US" sz="9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6882"/>
            <a:ext cx="1239297" cy="824696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340510" y="2436882"/>
            <a:ext cx="994787" cy="14618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717890" y="2436882"/>
            <a:ext cx="1477108" cy="999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196" y="3758088"/>
            <a:ext cx="1477103" cy="147710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848519" y="3609475"/>
            <a:ext cx="1517301" cy="1364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511" y="3664247"/>
            <a:ext cx="855052" cy="1284914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096000" y="3366198"/>
            <a:ext cx="1611086" cy="1728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305" y="1294031"/>
            <a:ext cx="876300" cy="876300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302965" y="2272496"/>
            <a:ext cx="11463655" cy="121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38421" y="1113443"/>
            <a:ext cx="46121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9/19/2023</a:t>
            </a:r>
            <a:endParaRPr lang="en-US" sz="8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800954" y="2679977"/>
            <a:ext cx="3805648" cy="26558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17890" y="2436882"/>
            <a:ext cx="3888712" cy="2761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592475" y="2849230"/>
            <a:ext cx="3225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!kit</a:t>
            </a:r>
            <a:endParaRPr lang="en-US" sz="800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1386673" y="3261578"/>
            <a:ext cx="27680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§Elder Abuse: </a:t>
            </a:r>
          </a:p>
          <a:p>
            <a:r>
              <a:rPr lang="en-US" strike="sngStrike" dirty="0" smtClean="0"/>
              <a:t>St. </a:t>
            </a:r>
            <a:r>
              <a:rPr lang="en-US" strike="sngStrike" dirty="0" err="1" smtClean="0"/>
              <a:t>Francis.goeho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micheala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Jason.gite</a:t>
            </a:r>
            <a:endParaRPr lang="en-US" strike="sngStrike" dirty="0" smtClean="0"/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467410" y="4165252"/>
            <a:ext cx="464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HOMCI:AULSANDE:(</a:t>
            </a:r>
            <a:r>
              <a:rPr lang="en-US" strike="sngStrike" dirty="0" smtClean="0"/>
              <a:t>jobs/</a:t>
            </a:r>
            <a:r>
              <a:rPr lang="en-US" strike="sngStrike" dirty="0" err="1" smtClean="0"/>
              <a:t>jobs</a:t>
            </a:r>
            <a:r>
              <a:rPr lang="en-US" dirty="0" err="1" smtClean="0"/>
              <a:t>:HOMICE:JOERGE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951596" y="3025131"/>
            <a:ext cx="39431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MIAMAI </a:t>
            </a:r>
          </a:p>
          <a:p>
            <a:r>
              <a:rPr lang="en-US" dirty="0" smtClean="0"/>
              <a:t>2ndclass </a:t>
            </a:r>
            <a:r>
              <a:rPr lang="en-US" dirty="0" err="1" smtClean="0"/>
              <a:t>citien</a:t>
            </a:r>
            <a:r>
              <a:rPr lang="en-US" dirty="0" smtClean="0"/>
              <a:t> Mexico, Spain</a:t>
            </a:r>
          </a:p>
          <a:p>
            <a:r>
              <a:rPr lang="en-US" dirty="0" smtClean="0"/>
              <a:t>!</a:t>
            </a:r>
            <a:r>
              <a:rPr lang="en-US" dirty="0" err="1" smtClean="0"/>
              <a:t>Frnnce</a:t>
            </a:r>
            <a:r>
              <a:rPr lang="en-US" dirty="0" smtClean="0"/>
              <a:t> :</a:t>
            </a:r>
            <a:r>
              <a:rPr lang="en-US" dirty="0" err="1" smtClean="0"/>
              <a:t>HOMCI:KYSTLA:PYRAMID.</a:t>
            </a:r>
            <a:r>
              <a:rPr lang="en-US" strike="sngStrike" dirty="0" err="1" smtClean="0"/>
              <a:t>ponzi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7877908" y="2418259"/>
            <a:ext cx="3888712" cy="27617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cxnSp>
        <p:nvCxnSpPr>
          <p:cNvPr id="33" name="Straight Connector 32"/>
          <p:cNvCxnSpPr>
            <a:stCxn id="30" idx="1"/>
          </p:cNvCxnSpPr>
          <p:nvPr/>
        </p:nvCxnSpPr>
        <p:spPr>
          <a:xfrm flipV="1">
            <a:off x="7877908" y="3664247"/>
            <a:ext cx="854110" cy="282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128114" y="4552879"/>
            <a:ext cx="2388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Phil.kim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majoca</a:t>
            </a:r>
            <a:r>
              <a:rPr lang="en-US" sz="800" strike="sngStrike" dirty="0" smtClean="0"/>
              <a:t> / poo</a:t>
            </a:r>
            <a:r>
              <a:rPr lang="en-US" dirty="0" smtClean="0"/>
              <a:t>l</a:t>
            </a:r>
          </a:p>
          <a:p>
            <a:r>
              <a:rPr lang="en-US" strike="sngStrike" dirty="0" smtClean="0"/>
              <a:t>FIN</a:t>
            </a:r>
            <a:endParaRPr lang="en-US" strike="sngStrik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7877908" y="2657946"/>
            <a:ext cx="3888712" cy="25772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4010567" y="3562115"/>
            <a:ext cx="15776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2</a:t>
            </a:r>
            <a:r>
              <a:rPr lang="en-US" sz="900" baseline="30000" dirty="0" smtClean="0"/>
              <a:t>nd</a:t>
            </a:r>
            <a:r>
              <a:rPr lang="en-US" sz="900" dirty="0" smtClean="0"/>
              <a:t> </a:t>
            </a:r>
            <a:r>
              <a:rPr lang="en-US" sz="900" dirty="0" err="1" smtClean="0"/>
              <a:t>Secetry</a:t>
            </a:r>
            <a:r>
              <a:rPr lang="en-US" sz="900" dirty="0" smtClean="0"/>
              <a:t> </a:t>
            </a:r>
            <a:r>
              <a:rPr lang="en-US" sz="900" dirty="0" err="1" smtClean="0"/>
              <a:t>Apparen</a:t>
            </a:r>
            <a:r>
              <a:rPr lang="en-US" sz="900" dirty="0" smtClean="0"/>
              <a:t> in France</a:t>
            </a:r>
            <a:endParaRPr lang="en-US" sz="900" dirty="0"/>
          </a:p>
        </p:txBody>
      </p:sp>
      <p:sp>
        <p:nvSpPr>
          <p:cNvPr id="36" name="TextBox 35"/>
          <p:cNvSpPr txBox="1"/>
          <p:nvPr/>
        </p:nvSpPr>
        <p:spPr>
          <a:xfrm>
            <a:off x="1427885" y="4534584"/>
            <a:ext cx="3442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AVABILITY.IPX</a:t>
            </a:r>
          </a:p>
          <a:p>
            <a:r>
              <a:rPr lang="en-US" dirty="0"/>
              <a:t>	</a:t>
            </a:r>
            <a:r>
              <a:rPr lang="en-US" dirty="0" err="1" smtClean="0"/>
              <a:t>FBI:INVESTIONAN.</a:t>
            </a:r>
            <a:r>
              <a:rPr lang="en-US" sz="800" strike="sngStrike" dirty="0" err="1" smtClean="0"/>
              <a:t>chales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manson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504" y="5241838"/>
            <a:ext cx="1064026" cy="1064026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2130014" y="5335794"/>
            <a:ext cx="1441525" cy="806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603" y="5225693"/>
            <a:ext cx="1064026" cy="1064026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3519029" y="5304863"/>
            <a:ext cx="1441525" cy="80682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17" y="5303240"/>
            <a:ext cx="1160529" cy="772279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2130014" y="5615492"/>
            <a:ext cx="4711850" cy="12909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49" y="5314379"/>
            <a:ext cx="1555989" cy="84965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240084" y="6305864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</a:t>
            </a:r>
            <a:r>
              <a:rPr lang="en-US" dirty="0" err="1" smtClean="0"/>
              <a:t>ICC.</a:t>
            </a:r>
            <a:r>
              <a:rPr lang="en-US" sz="800" strike="sngStrike" dirty="0" err="1" smtClean="0"/>
              <a:t>putin.gorvhoeh.marx.stalin</a:t>
            </a:r>
            <a:endParaRPr lang="en-US" sz="800" strike="sngStrike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sp>
        <p:nvSpPr>
          <p:cNvPr id="51" name="Rectangle 50"/>
          <p:cNvSpPr/>
          <p:nvPr/>
        </p:nvSpPr>
        <p:spPr>
          <a:xfrm>
            <a:off x="6515100" y="706573"/>
            <a:ext cx="820197" cy="32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6204146" y="323850"/>
            <a:ext cx="1225354" cy="1123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93998" y="5180915"/>
            <a:ext cx="1405530" cy="1363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574488" y="657424"/>
            <a:ext cx="1760808" cy="3899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271881" y="5330196"/>
            <a:ext cx="2598933" cy="7814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02965" y="5330196"/>
            <a:ext cx="1871475" cy="7814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2271881" y="5314379"/>
            <a:ext cx="1157119" cy="30111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LIVE</a:t>
            </a:r>
            <a:endParaRPr lang="en-US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2592475" y="5615492"/>
            <a:ext cx="1996329" cy="239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2264469" y="5232944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500849" y="6289719"/>
            <a:ext cx="11265771" cy="16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393998" y="5286603"/>
            <a:ext cx="11265771" cy="16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042787" y="5306324"/>
            <a:ext cx="1251311" cy="7814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069" y="5660500"/>
            <a:ext cx="629904" cy="413872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2753737" y="5720940"/>
            <a:ext cx="1235459" cy="353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151293" y="5636853"/>
            <a:ext cx="617746" cy="4320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02965" y="2388136"/>
            <a:ext cx="11463655" cy="377589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64" y="3502601"/>
            <a:ext cx="945534" cy="945534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3140069" y="1447800"/>
            <a:ext cx="267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SexAbuel</a:t>
            </a:r>
            <a:r>
              <a:rPr lang="en-US" dirty="0" smtClean="0"/>
              <a:t> </a:t>
            </a:r>
            <a:r>
              <a:rPr lang="en-US" dirty="0" err="1" smtClean="0"/>
              <a:t>Black.St.Franci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36212" y="1789820"/>
            <a:ext cx="1314450" cy="409575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3429000" y="1574800"/>
            <a:ext cx="2221662" cy="595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9626600" y="2849230"/>
            <a:ext cx="2565400" cy="7602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SQ.PETERSSON.TV</a:t>
            </a:r>
            <a:endParaRPr lang="en-US" dirty="0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4588804" y="2039815"/>
            <a:ext cx="877495" cy="199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162267" y="1392289"/>
            <a:ext cx="2675476" cy="8215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59" y="1751976"/>
            <a:ext cx="367283" cy="479466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140069" y="1417125"/>
            <a:ext cx="2675476" cy="8215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/>
          <p:cNvCxnSpPr>
            <a:endCxn id="89" idx="3"/>
          </p:cNvCxnSpPr>
          <p:nvPr/>
        </p:nvCxnSpPr>
        <p:spPr>
          <a:xfrm flipV="1">
            <a:off x="5050344" y="1827922"/>
            <a:ext cx="765201" cy="239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70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422" y="854665"/>
            <a:ext cx="2423491" cy="1357155"/>
          </a:xfrm>
          <a:prstGeom prst="rect">
            <a:avLst/>
          </a:prstGeom>
        </p:spPr>
      </p:pic>
      <p:pic>
        <p:nvPicPr>
          <p:cNvPr id="20" name="Picture 2" descr="Dr. Joachim Fisah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422" y="2382933"/>
            <a:ext cx="2283070" cy="152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Isosceles Triangle 20"/>
          <p:cNvSpPr/>
          <p:nvPr/>
        </p:nvSpPr>
        <p:spPr>
          <a:xfrm rot="5400000">
            <a:off x="4410933" y="3317688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 rot="5400000">
            <a:off x="6448349" y="3317687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177" y="3228539"/>
            <a:ext cx="2152809" cy="14325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45000" y="2138415"/>
            <a:ext cx="3597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on the phone Guy on the plane.</a:t>
            </a:r>
            <a:endParaRPr lang="en-US" strike="sngStrike" dirty="0"/>
          </a:p>
        </p:txBody>
      </p:sp>
      <p:sp>
        <p:nvSpPr>
          <p:cNvPr id="3" name="TextBox 2"/>
          <p:cNvSpPr txBox="1"/>
          <p:nvPr/>
        </p:nvSpPr>
        <p:spPr>
          <a:xfrm>
            <a:off x="4635500" y="1066800"/>
            <a:ext cx="334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MONITORING.v2.FBI:KIDNAPPING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35500" y="1292853"/>
            <a:ext cx="317106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/>
              <a:t>FBI:WMD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5955" y="858065"/>
            <a:ext cx="1487478" cy="15975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778" y="773331"/>
            <a:ext cx="1446222" cy="159755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1471523" y="2138415"/>
            <a:ext cx="2871877" cy="2192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8759492" y="3530600"/>
            <a:ext cx="1159208" cy="16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707422" y="2372016"/>
            <a:ext cx="2251727" cy="15329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8346717" y="3183208"/>
            <a:ext cx="2251727" cy="153296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8369489" y="1156480"/>
            <a:ext cx="240001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1:17PM</a:t>
            </a:r>
          </a:p>
          <a:p>
            <a:r>
              <a:rPr lang="en-US" sz="4000" dirty="0" smtClean="0"/>
              <a:t>9/19/2023</a:t>
            </a:r>
            <a:endParaRPr lang="en-US" sz="4000" dirty="0"/>
          </a:p>
        </p:txBody>
      </p:sp>
      <p:cxnSp>
        <p:nvCxnSpPr>
          <p:cNvPr id="34" name="Straight Connector 33"/>
          <p:cNvCxnSpPr/>
          <p:nvPr/>
        </p:nvCxnSpPr>
        <p:spPr>
          <a:xfrm flipH="1" flipV="1">
            <a:off x="2057400" y="2455615"/>
            <a:ext cx="1422400" cy="1875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30283" y="5720834"/>
            <a:ext cx="2868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ATOMICLOCK(41.§187.PREA)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5500" y="4860954"/>
            <a:ext cx="704494" cy="43950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808" y="4809619"/>
            <a:ext cx="704494" cy="439501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>
            <a:off x="5575300" y="4860954"/>
            <a:ext cx="138865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5575300" y="5026056"/>
            <a:ext cx="1388654" cy="104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 flipV="1">
            <a:off x="8597900" y="2819400"/>
            <a:ext cx="1739900" cy="2311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77900" y="5026056"/>
            <a:ext cx="228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POLCI SIRENS: 1:20PM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6099" y="5790723"/>
            <a:ext cx="883934" cy="1040846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2212567" y="5908239"/>
            <a:ext cx="22324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1986polci clock 1st grade reading textbook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7907" y="6450617"/>
            <a:ext cx="838095" cy="380952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2212567" y="5905500"/>
            <a:ext cx="1918346" cy="998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261796" y="5862698"/>
            <a:ext cx="1697354" cy="10204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590" y="5887833"/>
            <a:ext cx="520727" cy="520727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3075759" y="5887832"/>
            <a:ext cx="1210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 err="1"/>
              <a:t>winston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chir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ibm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tivoli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monidogn</a:t>
            </a:r>
            <a:r>
              <a:rPr lang="en-US" sz="800" strike="sngStrike" dirty="0"/>
              <a:t> as a service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96859" y="6375331"/>
            <a:ext cx="2211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41.SQ.</a:t>
            </a:r>
            <a:r>
              <a:rPr lang="en-US" sz="800" strike="sngStrike" dirty="0" smtClean="0"/>
              <a:t>Phil/kim</a:t>
            </a:r>
            <a:r>
              <a:rPr lang="en-US" dirty="0" smtClean="0"/>
              <a:t>.§187.PREA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20" y="2360766"/>
            <a:ext cx="1197527" cy="958976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7315200" y="4716171"/>
            <a:ext cx="491361" cy="679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981714" y="4860954"/>
            <a:ext cx="230253" cy="625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9058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15" y="2876512"/>
            <a:ext cx="2644837" cy="17600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984" y="2850703"/>
            <a:ext cx="1006196" cy="7536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619" y="1397000"/>
            <a:ext cx="896264" cy="355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966" y="1397000"/>
            <a:ext cx="896264" cy="3555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6619" y="1789973"/>
            <a:ext cx="896264" cy="35554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6515100" y="706573"/>
            <a:ext cx="820197" cy="32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574488" y="657424"/>
            <a:ext cx="1760808" cy="3899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030729" y="2802506"/>
            <a:ext cx="2850973" cy="18340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903505" y="2394394"/>
            <a:ext cx="26212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solidFill>
                  <a:srgbClr val="1D1D1F"/>
                </a:solidFill>
                <a:latin typeface="SF Pro Text"/>
              </a:rPr>
              <a:t>Case </a:t>
            </a:r>
            <a:r>
              <a:rPr lang="en-US" dirty="0">
                <a:solidFill>
                  <a:srgbClr val="1D1D1F"/>
                </a:solidFill>
                <a:latin typeface="SF Pro Text"/>
              </a:rPr>
              <a:t>ID:102096480132</a:t>
            </a:r>
            <a:endParaRPr lang="en-US" b="0" i="0" dirty="0">
              <a:solidFill>
                <a:srgbClr val="1D1D1F"/>
              </a:solidFill>
              <a:effectLst/>
              <a:latin typeface="SF Pro Tex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100311" y="2803728"/>
            <a:ext cx="1271271" cy="8799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0333" y="1668781"/>
            <a:ext cx="8376472" cy="467046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1893618" y="2677990"/>
            <a:ext cx="1663098" cy="13260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023924" y="2751651"/>
            <a:ext cx="1663098" cy="13260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071" y="4368800"/>
            <a:ext cx="1153708" cy="2119312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705744" y="4368800"/>
            <a:ext cx="1186036" cy="21193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 flipV="1">
            <a:off x="738071" y="4940300"/>
            <a:ext cx="1292658" cy="63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9065" y="3648881"/>
            <a:ext cx="2147675" cy="295751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231490" y="3628324"/>
            <a:ext cx="2049894" cy="309632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249338" y="4536487"/>
            <a:ext cx="952386" cy="1951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7949901" y="3216536"/>
            <a:ext cx="1574835" cy="1054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 flipV="1">
            <a:off x="8563087" y="3065929"/>
            <a:ext cx="1936377" cy="10117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7608569" y="6228677"/>
            <a:ext cx="3173506" cy="322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300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02" y="1152524"/>
            <a:ext cx="4201108" cy="5114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6515100" y="706573"/>
            <a:ext cx="820197" cy="32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707" y="2134047"/>
            <a:ext cx="5602141" cy="313719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5994707" y="1721224"/>
            <a:ext cx="4978093" cy="4399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018952" y="2054247"/>
            <a:ext cx="5685367" cy="351821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515100" y="2302136"/>
            <a:ext cx="4844975" cy="30766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1562654" y="1203371"/>
            <a:ext cx="2643586" cy="47940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6347012" y="2134047"/>
            <a:ext cx="988285" cy="1932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4" idx="3"/>
          </p:cNvCxnSpPr>
          <p:nvPr/>
        </p:nvCxnSpPr>
        <p:spPr>
          <a:xfrm flipH="1" flipV="1">
            <a:off x="5454810" y="3709987"/>
            <a:ext cx="1522776" cy="1170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613" y="2067310"/>
            <a:ext cx="1208596" cy="94483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804769" y="1295400"/>
            <a:ext cx="4188064" cy="517639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187356" y="1109494"/>
            <a:ext cx="4045050" cy="52084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515100" y="661607"/>
            <a:ext cx="820198" cy="4294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3336533" y="2850776"/>
            <a:ext cx="1341610" cy="859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3361416" y="3431689"/>
            <a:ext cx="1194783" cy="634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312288" y="3992162"/>
            <a:ext cx="1365855" cy="544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H="1" flipV="1">
            <a:off x="3641699" y="2018080"/>
            <a:ext cx="894232" cy="692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0422" y="2984669"/>
            <a:ext cx="1163719" cy="95305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766545" y="2942701"/>
            <a:ext cx="1244912" cy="11236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68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0F32F5-E52D-42CF-9651-18A5FECF4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93" y="1038461"/>
            <a:ext cx="1001476" cy="150495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5919F5-396B-461A-8721-96BF86C0E2DE}"/>
              </a:ext>
            </a:extLst>
          </p:cNvPr>
          <p:cNvCxnSpPr/>
          <p:nvPr/>
        </p:nvCxnSpPr>
        <p:spPr>
          <a:xfrm flipV="1">
            <a:off x="2861999" y="883144"/>
            <a:ext cx="1139870" cy="1918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D766BA6-989A-44C7-BCF8-5FAF2E3F7DE5}"/>
              </a:ext>
            </a:extLst>
          </p:cNvPr>
          <p:cNvSpPr/>
          <p:nvPr/>
        </p:nvSpPr>
        <p:spPr>
          <a:xfrm>
            <a:off x="3000393" y="979134"/>
            <a:ext cx="1139870" cy="15642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B67B73-5D28-412D-ABB3-81D9A73D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21" y="2543412"/>
            <a:ext cx="1127675" cy="3467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E8FD4B-BE3E-457F-B0A5-E73703B36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126" y="2003583"/>
            <a:ext cx="766281" cy="8753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D1F819-0C21-4A49-BB82-AA361BB4D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99" y="1008798"/>
            <a:ext cx="2171700" cy="1504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226CEF-7419-4FB3-B895-D25FB0FBF31B}"/>
              </a:ext>
            </a:extLst>
          </p:cNvPr>
          <p:cNvCxnSpPr/>
          <p:nvPr/>
        </p:nvCxnSpPr>
        <p:spPr>
          <a:xfrm>
            <a:off x="499567" y="2716771"/>
            <a:ext cx="28174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B49EC08-D8D8-4821-BFED-9C03DF024F61}"/>
              </a:ext>
            </a:extLst>
          </p:cNvPr>
          <p:cNvSpPr/>
          <p:nvPr/>
        </p:nvSpPr>
        <p:spPr>
          <a:xfrm>
            <a:off x="657667" y="2429361"/>
            <a:ext cx="3482593" cy="46732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51D5B1-470A-4EFD-8482-30BF2F5BB61F}"/>
              </a:ext>
            </a:extLst>
          </p:cNvPr>
          <p:cNvSpPr txBox="1"/>
          <p:nvPr/>
        </p:nvSpPr>
        <p:spPr>
          <a:xfrm>
            <a:off x="1087868" y="2526885"/>
            <a:ext cx="26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G.</a:t>
            </a:r>
            <a:r>
              <a:rPr lang="en-US" sz="800" strike="sngStrike" dirty="0" err="1"/>
              <a:t>roth.ibm.damiler.marx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swanstika</a:t>
            </a:r>
            <a:r>
              <a:rPr lang="en-US" sz="800" strike="sngStrike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BD01F94-E36F-4EB6-8456-4B167381B09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665" y="1996632"/>
            <a:ext cx="713397" cy="534359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7CEB2EB-BDCD-419D-A4C1-A69AA1B83285}"/>
              </a:ext>
            </a:extLst>
          </p:cNvPr>
          <p:cNvCxnSpPr/>
          <p:nvPr/>
        </p:nvCxnSpPr>
        <p:spPr>
          <a:xfrm>
            <a:off x="2888863" y="1780826"/>
            <a:ext cx="914400" cy="914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657667" y="967100"/>
            <a:ext cx="3482593" cy="196035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AA850F3-A185-42B4-8D44-1DE7704D9B59}"/>
              </a:ext>
            </a:extLst>
          </p:cNvPr>
          <p:cNvCxnSpPr/>
          <p:nvPr/>
        </p:nvCxnSpPr>
        <p:spPr>
          <a:xfrm>
            <a:off x="0" y="3047740"/>
            <a:ext cx="11649206" cy="17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9B7488C-EBA9-4742-89B1-BF13E6E05792}"/>
              </a:ext>
            </a:extLst>
          </p:cNvPr>
          <p:cNvSpPr txBox="1"/>
          <p:nvPr/>
        </p:nvSpPr>
        <p:spPr>
          <a:xfrm>
            <a:off x="1665962" y="3569918"/>
            <a:ext cx="283475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Englisn</a:t>
            </a:r>
            <a:r>
              <a:rPr lang="en-US" dirty="0"/>
              <a:t>		Religion</a:t>
            </a:r>
          </a:p>
          <a:p>
            <a:r>
              <a:rPr lang="en-US" dirty="0"/>
              <a:t>Deutsch 		Technik</a:t>
            </a:r>
          </a:p>
          <a:p>
            <a:r>
              <a:rPr lang="en-US" dirty="0" err="1"/>
              <a:t>Mathtematik</a:t>
            </a:r>
            <a:endParaRPr lang="en-US" dirty="0"/>
          </a:p>
          <a:p>
            <a:r>
              <a:rPr lang="en-US" dirty="0"/>
              <a:t>Sport</a:t>
            </a:r>
          </a:p>
          <a:p>
            <a:r>
              <a:rPr lang="en-US" dirty="0" err="1"/>
              <a:t>Infomatik</a:t>
            </a:r>
            <a:endParaRPr lang="en-US" dirty="0"/>
          </a:p>
          <a:p>
            <a:r>
              <a:rPr lang="en-US" dirty="0" err="1"/>
              <a:t>Chemie</a:t>
            </a:r>
            <a:endParaRPr lang="en-US" dirty="0"/>
          </a:p>
          <a:p>
            <a:r>
              <a:rPr lang="en-US" dirty="0" err="1"/>
              <a:t>Biologie</a:t>
            </a:r>
            <a:endParaRPr lang="en-US" dirty="0"/>
          </a:p>
          <a:p>
            <a:r>
              <a:rPr lang="en-US" dirty="0"/>
              <a:t>Physic</a:t>
            </a:r>
          </a:p>
          <a:p>
            <a:r>
              <a:rPr lang="en-US" dirty="0" err="1"/>
              <a:t>Gemeinschaftkund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AA167EF-0479-4786-A1B2-4B331C946E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6287" y="3267822"/>
            <a:ext cx="549713" cy="826072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E4170AC-4C61-419E-A494-4BC9BB1BBA0D}"/>
              </a:ext>
            </a:extLst>
          </p:cNvPr>
          <p:cNvSpPr/>
          <p:nvPr/>
        </p:nvSpPr>
        <p:spPr>
          <a:xfrm>
            <a:off x="1604767" y="3348964"/>
            <a:ext cx="3105666" cy="28613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47E4BC-120D-4AE1-8EA1-0E3E2A837E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12" y="3117740"/>
            <a:ext cx="1026970" cy="68340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2FA3B9-B611-4878-A2CF-AB3559C188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13" y="4619275"/>
            <a:ext cx="1052957" cy="10529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D185E81-BEC6-43AB-AE24-5E20B28414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4" y="3590795"/>
            <a:ext cx="959413" cy="100760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79DF6F5-A363-48C3-BE65-23069C88D471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07" y="3107786"/>
            <a:ext cx="830327" cy="4164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A40AA89-1DFA-4729-85CB-9903027FE3C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458" y="3793202"/>
            <a:ext cx="1102850" cy="82607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F3DA64-88AF-4A82-B0E3-86F08341CC6D}"/>
              </a:ext>
            </a:extLst>
          </p:cNvPr>
          <p:cNvSpPr/>
          <p:nvPr/>
        </p:nvSpPr>
        <p:spPr>
          <a:xfrm>
            <a:off x="4494493" y="3122667"/>
            <a:ext cx="1597685" cy="15146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C037DE1-1505-480A-915E-0C46E8E45DB8}"/>
              </a:ext>
            </a:extLst>
          </p:cNvPr>
          <p:cNvCxnSpPr/>
          <p:nvPr/>
        </p:nvCxnSpPr>
        <p:spPr>
          <a:xfrm flipV="1">
            <a:off x="4619883" y="3135789"/>
            <a:ext cx="926404" cy="126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BE22A48-C140-444E-8AC4-09529479F577}"/>
              </a:ext>
            </a:extLst>
          </p:cNvPr>
          <p:cNvCxnSpPr>
            <a:cxnSpLocks/>
          </p:cNvCxnSpPr>
          <p:nvPr/>
        </p:nvCxnSpPr>
        <p:spPr>
          <a:xfrm flipV="1">
            <a:off x="5290479" y="3248401"/>
            <a:ext cx="1129639" cy="1120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08C471E-ED4B-4BF8-A644-CBC5DB9CA8FC}"/>
              </a:ext>
            </a:extLst>
          </p:cNvPr>
          <p:cNvCxnSpPr/>
          <p:nvPr/>
        </p:nvCxnSpPr>
        <p:spPr>
          <a:xfrm flipH="1" flipV="1">
            <a:off x="4140260" y="3989018"/>
            <a:ext cx="256376" cy="407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B8D90E92-4B48-4D6C-87B4-C78298079B7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893" y="3550230"/>
            <a:ext cx="2619375" cy="17430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334ADE7-E211-478F-8C2B-E776B1CA92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070" y="4619275"/>
            <a:ext cx="1013957" cy="52647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9233791-8E8A-4C2F-84EE-DAA9C764B7E8}"/>
              </a:ext>
            </a:extLst>
          </p:cNvPr>
          <p:cNvSpPr/>
          <p:nvPr/>
        </p:nvSpPr>
        <p:spPr>
          <a:xfrm>
            <a:off x="10906699" y="3135789"/>
            <a:ext cx="1285301" cy="66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4BDAC3-FA5D-41EB-AE3E-D9F21754D406}"/>
              </a:ext>
            </a:extLst>
          </p:cNvPr>
          <p:cNvSpPr txBox="1"/>
          <p:nvPr/>
        </p:nvSpPr>
        <p:spPr>
          <a:xfrm>
            <a:off x="6300353" y="3237389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  7:PM – 11PM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33E8E9E-A966-4BA8-B496-214EC6BF71FD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993" y="5785999"/>
            <a:ext cx="587344" cy="4265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DE3CA6-595E-47CC-B0F5-67259C4D49FE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85" y="5031370"/>
            <a:ext cx="590725" cy="43125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B6AD858-9A2A-4570-BA47-7FBCFED5D2C7}"/>
              </a:ext>
            </a:extLst>
          </p:cNvPr>
          <p:cNvSpPr txBox="1"/>
          <p:nvPr/>
        </p:nvSpPr>
        <p:spPr>
          <a:xfrm>
            <a:off x="9631644" y="4659895"/>
            <a:ext cx="255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HOMCIE:LKYSTL:WWI.</a:t>
            </a:r>
            <a:r>
              <a:rPr lang="en-US" sz="800" strike="sngStrike" dirty="0" err="1"/>
              <a:t>tootsie</a:t>
            </a:r>
            <a:endParaRPr lang="en-US" sz="800" strike="sngStrike" dirty="0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C577A38-9F56-4163-82A4-3C5177E4BA7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587" y="5017843"/>
            <a:ext cx="1040698" cy="6186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BB06088A-C07D-4C7C-BE1B-624B6C0230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4015" y="4990058"/>
            <a:ext cx="1100142" cy="685652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E5C5628-B603-4BBB-9E70-E12EB80DEC03}"/>
              </a:ext>
            </a:extLst>
          </p:cNvPr>
          <p:cNvCxnSpPr>
            <a:cxnSpLocks/>
          </p:cNvCxnSpPr>
          <p:nvPr/>
        </p:nvCxnSpPr>
        <p:spPr>
          <a:xfrm flipV="1">
            <a:off x="9592665" y="4990058"/>
            <a:ext cx="2599335" cy="78673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BAB63CA-048E-4259-8249-147F23F72F64}"/>
              </a:ext>
            </a:extLst>
          </p:cNvPr>
          <p:cNvCxnSpPr>
            <a:cxnSpLocks/>
          </p:cNvCxnSpPr>
          <p:nvPr/>
        </p:nvCxnSpPr>
        <p:spPr>
          <a:xfrm flipV="1">
            <a:off x="8561018" y="4762408"/>
            <a:ext cx="2599335" cy="78673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9D6CF49-F70C-4AC7-9E8D-21173481FEF6}"/>
              </a:ext>
            </a:extLst>
          </p:cNvPr>
          <p:cNvSpPr/>
          <p:nvPr/>
        </p:nvSpPr>
        <p:spPr>
          <a:xfrm>
            <a:off x="9794015" y="5029227"/>
            <a:ext cx="2233957" cy="64300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3DB5A764-2CC3-4504-A5AA-BB67D5C38E36}"/>
              </a:ext>
            </a:extLst>
          </p:cNvPr>
          <p:cNvSpPr txBox="1"/>
          <p:nvPr/>
        </p:nvSpPr>
        <p:spPr>
          <a:xfrm>
            <a:off x="9380232" y="4483127"/>
            <a:ext cx="192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MLK.NURBERTAILS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73B489-F464-4504-BFC0-FB3D1E781267}"/>
              </a:ext>
            </a:extLst>
          </p:cNvPr>
          <p:cNvCxnSpPr/>
          <p:nvPr/>
        </p:nvCxnSpPr>
        <p:spPr>
          <a:xfrm flipV="1">
            <a:off x="7858013" y="4688522"/>
            <a:ext cx="1550605" cy="3278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677606F-0147-4D26-9658-0754C35281D3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502" y="4320216"/>
            <a:ext cx="542455" cy="556364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ADD1E979-801C-41C0-8411-F7AF54F955C2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985" y="6270787"/>
            <a:ext cx="648365" cy="450722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6F25F35-3E27-4FA8-9EDB-29EAA586233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889" y="5833247"/>
            <a:ext cx="804976" cy="584603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C115710-44CD-4887-93D1-55379C51F346}"/>
              </a:ext>
            </a:extLst>
          </p:cNvPr>
          <p:cNvSpPr/>
          <p:nvPr/>
        </p:nvSpPr>
        <p:spPr>
          <a:xfrm>
            <a:off x="3764837" y="4551709"/>
            <a:ext cx="2845746" cy="175834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5490BFE-C0AF-41DE-A6CE-529BEA28CE8B}"/>
              </a:ext>
            </a:extLst>
          </p:cNvPr>
          <p:cNvCxnSpPr/>
          <p:nvPr/>
        </p:nvCxnSpPr>
        <p:spPr>
          <a:xfrm>
            <a:off x="9423584" y="4876580"/>
            <a:ext cx="496126" cy="1756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367397A-34F7-4762-A574-74A2DA6E2591}"/>
              </a:ext>
            </a:extLst>
          </p:cNvPr>
          <p:cNvCxnSpPr/>
          <p:nvPr/>
        </p:nvCxnSpPr>
        <p:spPr>
          <a:xfrm flipH="1" flipV="1">
            <a:off x="8450390" y="5462622"/>
            <a:ext cx="3505966" cy="1157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363112" y="3531562"/>
            <a:ext cx="3641109" cy="8825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573B489-F464-4504-BFC0-FB3D1E781267}"/>
              </a:ext>
            </a:extLst>
          </p:cNvPr>
          <p:cNvCxnSpPr/>
          <p:nvPr/>
        </p:nvCxnSpPr>
        <p:spPr>
          <a:xfrm flipV="1">
            <a:off x="8494347" y="6334669"/>
            <a:ext cx="1550605" cy="3278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573B489-F464-4504-BFC0-FB3D1E781267}"/>
              </a:ext>
            </a:extLst>
          </p:cNvPr>
          <p:cNvCxnSpPr/>
          <p:nvPr/>
        </p:nvCxnSpPr>
        <p:spPr>
          <a:xfrm flipV="1">
            <a:off x="10004221" y="5933204"/>
            <a:ext cx="1550605" cy="3278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936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297" y="2348721"/>
            <a:ext cx="3966842" cy="222114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6515100" y="706573"/>
            <a:ext cx="820197" cy="32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515100" y="661607"/>
            <a:ext cx="820198" cy="42944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5" y="1032182"/>
            <a:ext cx="2076450" cy="22002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693956" y="1947056"/>
            <a:ext cx="243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WAR.</a:t>
            </a:r>
            <a:r>
              <a:rPr lang="en-US" sz="900" strike="sngStrike" dirty="0" smtClean="0"/>
              <a:t>angela.gabrie.fiash@googlemail.com</a:t>
            </a:r>
            <a:endParaRPr lang="en-US" sz="900" strike="sngStrike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6666" y="4744121"/>
            <a:ext cx="1421839" cy="106500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6266666" y="5013064"/>
            <a:ext cx="501371" cy="8713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266666" y="4744121"/>
            <a:ext cx="1421839" cy="10650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908506" y="439762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910154" y="4766953"/>
            <a:ext cx="2223550" cy="104217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8804842" y="5013064"/>
            <a:ext cx="434174" cy="41954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2" idx="0"/>
          </p:cNvCxnSpPr>
          <p:nvPr/>
        </p:nvCxnSpPr>
        <p:spPr>
          <a:xfrm>
            <a:off x="9021929" y="4766953"/>
            <a:ext cx="0" cy="111748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892885" y="4055633"/>
            <a:ext cx="1678193" cy="10757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 rot="19672948">
            <a:off x="2839672" y="2604397"/>
            <a:ext cx="796238" cy="25071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>
            <a:stCxn id="28" idx="0"/>
          </p:cNvCxnSpPr>
          <p:nvPr/>
        </p:nvCxnSpPr>
        <p:spPr>
          <a:xfrm>
            <a:off x="2571308" y="2796248"/>
            <a:ext cx="1441466" cy="2216816"/>
          </a:xfrm>
          <a:prstGeom prst="line">
            <a:avLst/>
          </a:prstGeom>
          <a:ln w="762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 rot="19529029">
            <a:off x="1076326" y="4259421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39387" y="5222838"/>
            <a:ext cx="686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156441" y="1947056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FBI:WMD</a:t>
            </a:r>
            <a:endParaRPr lang="en-US" sz="1000" dirty="0"/>
          </a:p>
        </p:txBody>
      </p:sp>
      <p:sp>
        <p:nvSpPr>
          <p:cNvPr id="34" name="TextBox 33"/>
          <p:cNvSpPr txBox="1"/>
          <p:nvPr/>
        </p:nvSpPr>
        <p:spPr>
          <a:xfrm>
            <a:off x="142875" y="5049873"/>
            <a:ext cx="419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SQ.CPVA.§187.PREA.ATOLCLOICK(BUTTON)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1731981" y="4270786"/>
            <a:ext cx="925158" cy="49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1825099" y="4593515"/>
            <a:ext cx="1116920" cy="228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2084374" y="4593515"/>
            <a:ext cx="909956" cy="384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998789" y="4472329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Turnstone Park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506" y="1761150"/>
            <a:ext cx="1295400" cy="195262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838" y="2834154"/>
            <a:ext cx="1237129" cy="796605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3768799" y="3645963"/>
            <a:ext cx="390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KOCHEMAN.FBI:WMD for Iran(</a:t>
            </a:r>
            <a:r>
              <a:rPr lang="en-US" sz="800" strike="sngStrike" dirty="0" err="1" smtClean="0"/>
              <a:t>Gohhoe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dell.quest</a:t>
            </a:r>
            <a:r>
              <a:rPr lang="en-US" sz="800" strike="sngStrike" dirty="0" smtClean="0"/>
              <a:t>))</a:t>
            </a:r>
            <a:endParaRPr lang="en-US" sz="800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 flipH="1">
            <a:off x="3737506" y="1538344"/>
            <a:ext cx="31293" cy="4744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34062" y="2193277"/>
            <a:ext cx="31293" cy="47441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21480" y="3076157"/>
            <a:ext cx="3416607" cy="310148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809297" y="1420935"/>
            <a:ext cx="1401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nonPolcieCfg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5443369" y="1278054"/>
            <a:ext cx="978946" cy="849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5595769" y="1430454"/>
            <a:ext cx="978946" cy="849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5748169" y="1582854"/>
            <a:ext cx="978946" cy="849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5900569" y="1735254"/>
            <a:ext cx="978946" cy="8497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5265761" y="1076853"/>
            <a:ext cx="357181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UN.FBI:WMD.v2.FBI:KIDNAPPGIN:TERRROMS</a:t>
            </a:r>
          </a:p>
          <a:p>
            <a:r>
              <a:rPr lang="en-US" sz="1050" dirty="0" smtClean="0"/>
              <a:t>UN:HOMICE:LUX;FBI:WMD for </a:t>
            </a:r>
            <a:r>
              <a:rPr lang="en-US" sz="1050" dirty="0" err="1" smtClean="0"/>
              <a:t>Omplics</a:t>
            </a:r>
            <a:r>
              <a:rPr lang="en-US" sz="1050" dirty="0" smtClean="0"/>
              <a:t>, FIB:WMD Iran Airport</a:t>
            </a:r>
            <a:endParaRPr lang="en-US" sz="1050" dirty="0"/>
          </a:p>
        </p:txBody>
      </p:sp>
      <p:sp>
        <p:nvSpPr>
          <p:cNvPr id="57" name="Oval 56"/>
          <p:cNvSpPr/>
          <p:nvPr/>
        </p:nvSpPr>
        <p:spPr>
          <a:xfrm>
            <a:off x="5932842" y="1538344"/>
            <a:ext cx="304800" cy="1645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860" y="1507555"/>
            <a:ext cx="407646" cy="148244"/>
          </a:xfrm>
          <a:prstGeom prst="rect">
            <a:avLst/>
          </a:prstGeom>
        </p:spPr>
      </p:pic>
      <p:sp>
        <p:nvSpPr>
          <p:cNvPr id="59" name="Oval 58"/>
          <p:cNvSpPr/>
          <p:nvPr/>
        </p:nvSpPr>
        <p:spPr>
          <a:xfrm>
            <a:off x="6150578" y="1830701"/>
            <a:ext cx="3048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678689" y="1982747"/>
            <a:ext cx="304800" cy="2241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>
            <a:endCxn id="58" idx="3"/>
          </p:cNvCxnSpPr>
          <p:nvPr/>
        </p:nvCxnSpPr>
        <p:spPr>
          <a:xfrm flipH="1" flipV="1">
            <a:off x="5908506" y="1581677"/>
            <a:ext cx="711369" cy="1002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5944644" y="1793898"/>
            <a:ext cx="9348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Cicsoc.monitoring</a:t>
            </a:r>
            <a:endParaRPr lang="en-US" sz="800" strike="sngStrike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224" y="1527995"/>
            <a:ext cx="308827" cy="308827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7497239" y="4707716"/>
            <a:ext cx="3120559" cy="1370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5900569" y="5882674"/>
            <a:ext cx="5169050" cy="1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5836664" y="5845533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515014" y="1806889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</a:t>
            </a:r>
            <a:r>
              <a:rPr lang="en-US" sz="800" dirty="0" err="1" smtClean="0"/>
              <a:t>.</a:t>
            </a:r>
            <a:r>
              <a:rPr lang="en-US" sz="800" strike="sngStrike" dirty="0" err="1" smtClean="0"/>
              <a:t>puting.gorhoche.marx.staing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316000" y="1431243"/>
            <a:ext cx="1843284" cy="12025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6358224" y="6214865"/>
            <a:ext cx="447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HOMCI:ANAN:FOSTER:CITY:POLICE </a:t>
            </a:r>
            <a:r>
              <a:rPr lang="en-US" strike="sngStrike" dirty="0" err="1" smtClean="0"/>
              <a:t>pickup.avg</a:t>
            </a:r>
            <a:endParaRPr lang="en-US" strike="sngStrike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7095" y="6217618"/>
            <a:ext cx="1064905" cy="598341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5950771" y="6055239"/>
            <a:ext cx="552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!41.UN.phil/</a:t>
            </a:r>
            <a:r>
              <a:rPr lang="en-US" dirty="0" err="1" smtClean="0"/>
              <a:t>kim.FBI:WMD.avg</a:t>
            </a:r>
            <a:r>
              <a:rPr lang="en-US" dirty="0" smtClean="0"/>
              <a:t> (LABOR CODE,CIVIL CODE)</a:t>
            </a:r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246539" y="4672834"/>
            <a:ext cx="5820073" cy="12149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983489" y="6130544"/>
            <a:ext cx="6174855" cy="65457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3237791" y="2160111"/>
            <a:ext cx="1372047" cy="577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5113661" y="2429439"/>
            <a:ext cx="1103419" cy="482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150578" y="2841197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marx.ext.avg</a:t>
            </a:r>
            <a:endParaRPr lang="en-US" sz="800" strike="sngStrike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230396" y="2856441"/>
            <a:ext cx="649120" cy="13885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10617798" y="1295400"/>
            <a:ext cx="1574202" cy="737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SALAMON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1113792" y="2020838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Angela.who</a:t>
            </a:r>
            <a:r>
              <a:rPr lang="en-US" sz="800" strike="sngStrike" dirty="0" smtClean="0"/>
              <a:t> is he boss</a:t>
            </a:r>
          </a:p>
          <a:p>
            <a:r>
              <a:rPr lang="en-US" sz="800" dirty="0" smtClean="0"/>
              <a:t>HOMCI:KYSTAL</a:t>
            </a:r>
            <a:endParaRPr lang="en-US" sz="800" dirty="0"/>
          </a:p>
        </p:txBody>
      </p:sp>
      <p:sp>
        <p:nvSpPr>
          <p:cNvPr id="87" name="TextBox 86"/>
          <p:cNvSpPr txBox="1"/>
          <p:nvPr/>
        </p:nvSpPr>
        <p:spPr>
          <a:xfrm>
            <a:off x="10686908" y="2204226"/>
            <a:ext cx="15744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!SALMAON.FBI:WMD </a:t>
            </a:r>
            <a:r>
              <a:rPr lang="en-US" sz="800" strike="sngStrike" dirty="0" smtClean="0"/>
              <a:t>for Al </a:t>
            </a:r>
            <a:r>
              <a:rPr lang="en-US" sz="800" strike="sngStrike" dirty="0" err="1" smtClean="0"/>
              <a:t>Kaida</a:t>
            </a:r>
            <a:endParaRPr lang="en-US" sz="800" strike="sngStrike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804006" y="1749887"/>
            <a:ext cx="2078182" cy="178179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7370518" y="2559143"/>
            <a:ext cx="782486" cy="6069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5983489" y="6477044"/>
            <a:ext cx="39180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ATOMBOM(</a:t>
            </a:r>
            <a:r>
              <a:rPr lang="en-US" sz="800" strike="sngStrike" dirty="0" err="1" smtClean="0"/>
              <a:t>han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tootise</a:t>
            </a:r>
            <a:r>
              <a:rPr lang="en-US" sz="800" strike="sngStrike" dirty="0" smtClean="0"/>
              <a:t>, not </a:t>
            </a:r>
            <a:r>
              <a:rPr lang="en-US" sz="800" strike="sngStrike" dirty="0" err="1" smtClean="0"/>
              <a:t>witho</a:t>
            </a:r>
            <a:r>
              <a:rPr lang="en-US" sz="800" strike="sngStrike" dirty="0" smtClean="0"/>
              <a:t> my </a:t>
            </a:r>
            <a:r>
              <a:rPr lang="en-US" sz="800" strike="sngStrike" dirty="0" err="1" smtClean="0"/>
              <a:t>dauher</a:t>
            </a:r>
            <a:r>
              <a:rPr lang="en-US" sz="800" strike="sngStrike" dirty="0" smtClean="0"/>
              <a:t>)</a:t>
            </a:r>
            <a:r>
              <a:rPr lang="en-US" sz="800" dirty="0" smtClean="0"/>
              <a:t>.</a:t>
            </a:r>
            <a:r>
              <a:rPr lang="en-US" sz="800" strike="sngStrike" dirty="0" err="1" smtClean="0"/>
              <a:t>php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kim</a:t>
            </a:r>
            <a:r>
              <a:rPr lang="en-US" sz="800" dirty="0" err="1" smtClean="0"/>
              <a:t>.FOSTER</a:t>
            </a:r>
            <a:r>
              <a:rPr lang="en-US" sz="800" dirty="0" smtClean="0"/>
              <a:t> </a:t>
            </a:r>
            <a:r>
              <a:rPr lang="en-US" sz="800" dirty="0" err="1" smtClean="0"/>
              <a:t>CITY.HOCE:MAYOR.</a:t>
            </a:r>
            <a:r>
              <a:rPr lang="en-US" sz="800" strike="sngStrike" dirty="0" err="1" smtClean="0"/>
              <a:t>marx</a:t>
            </a:r>
            <a:endParaRPr lang="en-US" sz="800" strike="sngStrike" dirty="0" smtClean="0"/>
          </a:p>
          <a:p>
            <a:r>
              <a:rPr lang="en-US" sz="800" dirty="0" smtClean="0"/>
              <a:t>VIETANME.WAR.BUSH(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anglea.michal</a:t>
            </a:r>
            <a:r>
              <a:rPr lang="en-US" sz="800" strike="sngStrike" dirty="0" smtClean="0"/>
              <a:t> </a:t>
            </a:r>
            <a:r>
              <a:rPr lang="en-US" sz="800" dirty="0" smtClean="0"/>
              <a:t>IPX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fiahsn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Apple.noioki.sient</a:t>
            </a:r>
            <a:endParaRPr lang="en-US" sz="800" strike="sngStrike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970091" y="6249474"/>
            <a:ext cx="3733308" cy="57355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072861" y="2442943"/>
            <a:ext cx="1308078" cy="10011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953514" y="3929837"/>
            <a:ext cx="1308078" cy="137813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/>
          <p:cNvCxnSpPr/>
          <p:nvPr/>
        </p:nvCxnSpPr>
        <p:spPr>
          <a:xfrm flipV="1">
            <a:off x="6768037" y="1278054"/>
            <a:ext cx="826862" cy="142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>
            <a:endCxn id="56" idx="3"/>
          </p:cNvCxnSpPr>
          <p:nvPr/>
        </p:nvCxnSpPr>
        <p:spPr>
          <a:xfrm flipV="1">
            <a:off x="7998789" y="1284602"/>
            <a:ext cx="838784" cy="120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5983489" y="3823609"/>
            <a:ext cx="8960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978960" y="2238027"/>
            <a:ext cx="35525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 smtClean="0"/>
              <a:t>PENTAGON.</a:t>
            </a:r>
            <a:r>
              <a:rPr lang="en-US" sz="1050" strike="sngStrike" dirty="0" err="1" smtClean="0"/>
              <a:t>emea.basf.Kristina</a:t>
            </a:r>
            <a:r>
              <a:rPr lang="en-US" sz="1050" strike="sngStrike" dirty="0" smtClean="0"/>
              <a:t> female</a:t>
            </a:r>
            <a:r>
              <a:rPr lang="en-US" sz="1050" dirty="0" smtClean="0"/>
              <a:t> HOMC:JESUE.VIRIGINA</a:t>
            </a:r>
            <a:endParaRPr lang="en-US" sz="1050" dirty="0"/>
          </a:p>
        </p:txBody>
      </p:sp>
      <p:sp>
        <p:nvSpPr>
          <p:cNvPr id="101" name="TextBox 100"/>
          <p:cNvSpPr txBox="1"/>
          <p:nvPr/>
        </p:nvSpPr>
        <p:spPr>
          <a:xfrm>
            <a:off x="11821994" y="2081896"/>
            <a:ext cx="4892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hieracy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5073187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572" y="1218718"/>
            <a:ext cx="7776098" cy="41463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6515100" y="706573"/>
            <a:ext cx="820197" cy="3256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27" y="3133164"/>
            <a:ext cx="971158" cy="971158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678193" y="2872292"/>
            <a:ext cx="1904103" cy="1581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073026" y="3035449"/>
            <a:ext cx="971159" cy="10688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718025" y="2744994"/>
            <a:ext cx="1688951" cy="1359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82588" y="2086984"/>
            <a:ext cx="135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2005</a:t>
            </a:r>
            <a:r>
              <a:rPr lang="en-US" dirty="0" smtClean="0"/>
              <a:t> </a:t>
            </a:r>
            <a:r>
              <a:rPr lang="en-US" strike="sngStrike" dirty="0" smtClean="0"/>
              <a:t>INT.IPX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2558606" y="1987456"/>
            <a:ext cx="3978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since</a:t>
            </a:r>
            <a:endParaRPr lang="en-US" sz="800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1922420" y="2555844"/>
            <a:ext cx="1370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SQ.25Y 2023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006684" y="4219234"/>
            <a:ext cx="1037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Takeing</a:t>
            </a:r>
            <a:r>
              <a:rPr lang="en-US" sz="800" strike="sngStrike" dirty="0" smtClean="0"/>
              <a:t> pickup from </a:t>
            </a:r>
            <a:r>
              <a:rPr lang="en-US" sz="800" strike="sngStrike" dirty="0" err="1" smtClean="0"/>
              <a:t>Fsote</a:t>
            </a:r>
            <a:r>
              <a:rPr lang="en-US" sz="800" strike="sngStrike" dirty="0" smtClean="0"/>
              <a:t> City </a:t>
            </a:r>
            <a:r>
              <a:rPr lang="en-US" sz="800" strike="sngStrike" dirty="0" err="1" smtClean="0"/>
              <a:t>Polci</a:t>
            </a:r>
            <a:r>
              <a:rPr lang="en-US" sz="800" strike="sngStrike" dirty="0" smtClean="0"/>
              <a:t> Childe Age 7 father imprisoned</a:t>
            </a:r>
            <a:r>
              <a:rPr lang="en-US" sz="800" dirty="0" smtClean="0"/>
              <a:t> 2005 mapping 2023</a:t>
            </a:r>
          </a:p>
          <a:p>
            <a:r>
              <a:rPr lang="en-US" sz="800" dirty="0" smtClean="0"/>
              <a:t>ATOMCLOCIK(HOMCEI:NANA:QUEEN:FOSTER CITY)</a:t>
            </a:r>
            <a:endParaRPr lang="en-US" sz="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073026" y="4141812"/>
            <a:ext cx="971159" cy="10688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3189199" y="5659307"/>
            <a:ext cx="1575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ONSITE: Incident, </a:t>
            </a:r>
          </a:p>
          <a:p>
            <a:r>
              <a:rPr lang="en-US" sz="900" dirty="0" smtClean="0"/>
              <a:t>Have to bee in context onsite FBI:WMD, with past </a:t>
            </a:r>
            <a:r>
              <a:rPr lang="en-US" sz="900" dirty="0" err="1" smtClean="0"/>
              <a:t>incienet</a:t>
            </a:r>
            <a:r>
              <a:rPr lang="en-US" sz="900" dirty="0" smtClean="0"/>
              <a:t> FBI:WMD </a:t>
            </a:r>
            <a:r>
              <a:rPr lang="en-US" sz="900" dirty="0" err="1" smtClean="0"/>
              <a:t>gheoh</a:t>
            </a:r>
            <a:r>
              <a:rPr lang="en-US" sz="900" dirty="0" smtClean="0"/>
              <a:t>(</a:t>
            </a:r>
            <a:r>
              <a:rPr lang="en-US" sz="900" dirty="0" err="1" smtClean="0"/>
              <a:t>miceihala,actiong</a:t>
            </a:r>
            <a:r>
              <a:rPr lang="en-US" sz="900" dirty="0" smtClean="0"/>
              <a:t>) </a:t>
            </a:r>
            <a:r>
              <a:rPr lang="en-US" sz="900" strike="sngStrike" dirty="0" smtClean="0"/>
              <a:t>SCREEN </a:t>
            </a:r>
            <a:r>
              <a:rPr lang="en-US" sz="900" strike="sngStrike" dirty="0" err="1" smtClean="0"/>
              <a:t>breakerx</a:t>
            </a:r>
            <a:endParaRPr lang="en-US" sz="900" strike="sngStrike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251864" y="5738344"/>
            <a:ext cx="974836" cy="9170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276893" y="5735715"/>
            <a:ext cx="487917" cy="9170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603656" y="713587"/>
            <a:ext cx="1872909" cy="38408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6144" y="5442462"/>
            <a:ext cx="2752304" cy="1259273"/>
          </a:xfrm>
          <a:prstGeom prst="rect">
            <a:avLst/>
          </a:prstGeom>
        </p:spPr>
      </p:pic>
      <p:sp>
        <p:nvSpPr>
          <p:cNvPr id="29" name="5-Point Star 28"/>
          <p:cNvSpPr/>
          <p:nvPr/>
        </p:nvSpPr>
        <p:spPr>
          <a:xfrm>
            <a:off x="158752" y="1059498"/>
            <a:ext cx="1699709" cy="185404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689814" y="1801853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CDCR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627296" y="2011316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MANAGEMENT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698734" y="1641984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!INT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335" y="3312883"/>
            <a:ext cx="511796" cy="38335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007236" y="3052474"/>
            <a:ext cx="971159" cy="106887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155429" y="3226864"/>
            <a:ext cx="727159" cy="5972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90948" y="2787073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EU-DE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2104048" y="2767814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2897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50" y="1292207"/>
            <a:ext cx="1800609" cy="18006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178" y="1295400"/>
            <a:ext cx="3616616" cy="19257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12379" y="2851799"/>
            <a:ext cx="1819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 </a:t>
            </a:r>
            <a:r>
              <a:rPr lang="en-US" dirty="0" err="1" smtClean="0"/>
              <a:t>SFO.</a:t>
            </a:r>
            <a:r>
              <a:rPr lang="en-US" sz="800" strike="sngStrike" dirty="0" err="1" smtClean="0"/>
              <a:t>Apple.engineer</a:t>
            </a:r>
            <a:r>
              <a:rPr lang="en-US" dirty="0" smtClean="0"/>
              <a:t>.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3568609" y="1295400"/>
            <a:ext cx="99749" cy="5522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8257261" y="1397000"/>
            <a:ext cx="77124" cy="52834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03691" y="3221131"/>
            <a:ext cx="1072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70597" y="5043208"/>
            <a:ext cx="107253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0530" y="1793097"/>
            <a:ext cx="884513" cy="81979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9318002" y="1849211"/>
            <a:ext cx="1678919" cy="779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9604834" y="1747611"/>
            <a:ext cx="1003683" cy="88980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9604834" y="1971801"/>
            <a:ext cx="855521" cy="641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835415" y="3365827"/>
            <a:ext cx="298480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!In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385300" y="3646183"/>
            <a:ext cx="15422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polci</a:t>
            </a:r>
            <a:r>
              <a:rPr lang="en-US" dirty="0"/>
              <a:t> golden gate bus </a:t>
            </a:r>
            <a:r>
              <a:rPr lang="en-US" dirty="0" err="1"/>
              <a:t>welceo</a:t>
            </a:r>
            <a:r>
              <a:rPr lang="en-US" dirty="0"/>
              <a:t> to </a:t>
            </a:r>
            <a:r>
              <a:rPr lang="en-US" dirty="0" err="1"/>
              <a:t>america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114" y="3523848"/>
            <a:ext cx="1233936" cy="69331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311" y="4277479"/>
            <a:ext cx="793320" cy="673021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4622334" y="4432747"/>
            <a:ext cx="523016" cy="520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717822" y="4492870"/>
            <a:ext cx="332039" cy="3588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326448" y="3570782"/>
            <a:ext cx="1271562" cy="12497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5905948" y="2280621"/>
            <a:ext cx="3744582" cy="25399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6180604" y="2230866"/>
            <a:ext cx="4205981" cy="26885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2614" y="3094066"/>
            <a:ext cx="302916" cy="302916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7770870" y="3350456"/>
            <a:ext cx="407978" cy="2957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8567916" y="3126036"/>
            <a:ext cx="407978" cy="2957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749906" y="3839373"/>
            <a:ext cx="277915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SFO.HOMCEI:SUNSTORK</a:t>
            </a:r>
            <a:r>
              <a:rPr lang="en-US" sz="800" strike="sngStrike" dirty="0" smtClean="0"/>
              <a:t>(Kodak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 </a:t>
            </a:r>
            <a:r>
              <a:rPr lang="en-US" sz="800" strike="sngStrike" dirty="0" smtClean="0"/>
              <a:t>wife daughter snoopy </a:t>
            </a:r>
            <a:r>
              <a:rPr lang="en-US" sz="800" strike="sngStrike" dirty="0" err="1" smtClean="0"/>
              <a:t>tshric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Appel.visa.mcathy</a:t>
            </a:r>
            <a:endParaRPr lang="en-US" sz="800" strike="sngStrike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8511709" y="3598109"/>
            <a:ext cx="2928601" cy="132938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9293528" y="1914987"/>
            <a:ext cx="1598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In space as </a:t>
            </a:r>
            <a:r>
              <a:rPr lang="en-US" sz="800" strike="sngStrike" dirty="0" err="1" smtClean="0"/>
              <a:t>unidentifiec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terrestiral</a:t>
            </a:r>
            <a:endParaRPr lang="en-US" sz="800" strike="sngStrik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8412378" y="1337582"/>
            <a:ext cx="3027931" cy="189981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469084" y="908626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 December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319604" y="3275375"/>
            <a:ext cx="1058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2015 </a:t>
            </a:r>
            <a:r>
              <a:rPr lang="en-US" dirty="0" smtClean="0"/>
              <a:t>July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49100" y="4895963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2018 </a:t>
            </a:r>
            <a:r>
              <a:rPr lang="en-US" sz="900" strike="sngStrike" dirty="0" err="1" smtClean="0"/>
              <a:t>ibm.moody.financial</a:t>
            </a:r>
            <a:endParaRPr lang="en-US" sz="9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160" y="5103928"/>
            <a:ext cx="1713685" cy="171368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567" y="3268010"/>
            <a:ext cx="1758278" cy="1758278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237568" y="3311047"/>
            <a:ext cx="10994482" cy="16982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237566" y="1277804"/>
            <a:ext cx="10954433" cy="191885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0608517" y="5043208"/>
            <a:ext cx="1583483" cy="5941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JUDGES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0668198" y="539014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DEBORAH, 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0648567" y="5748723"/>
            <a:ext cx="1583483" cy="59414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GOSPEL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11082468" y="6119200"/>
            <a:ext cx="8931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smtClean="0"/>
              <a:t>Story of Jesus</a:t>
            </a:r>
            <a:endParaRPr lang="en-US" sz="10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8374931" y="5429214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free pizza)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4324906" y="5477093"/>
            <a:ext cx="2596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DEA</a:t>
            </a:r>
            <a:r>
              <a:rPr lang="en-US" sz="800" strike="sngStrike" dirty="0" smtClean="0"/>
              <a:t>(marijuana): </a:t>
            </a:r>
            <a:r>
              <a:rPr lang="en-US" sz="1000" strike="sngStrike" dirty="0" smtClean="0"/>
              <a:t>The </a:t>
            </a:r>
            <a:r>
              <a:rPr lang="en-US" sz="1000" strike="sngStrike" dirty="0" err="1" smtClean="0"/>
              <a:t>aliense</a:t>
            </a:r>
            <a:r>
              <a:rPr lang="en-US" sz="1000" strike="sngStrike" dirty="0" smtClean="0"/>
              <a:t> landed</a:t>
            </a:r>
            <a:endParaRPr lang="en-US" sz="1000" strike="sngStrike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728039" y="5123043"/>
            <a:ext cx="4312864" cy="15574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223880" y="5087007"/>
            <a:ext cx="11008170" cy="169823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986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Explosion 1 42"/>
          <p:cNvSpPr/>
          <p:nvPr/>
        </p:nvSpPr>
        <p:spPr>
          <a:xfrm>
            <a:off x="4184725" y="1177301"/>
            <a:ext cx="1131981" cy="1069107"/>
          </a:xfrm>
          <a:prstGeom prst="irregularSeal1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988302"/>
            <a:ext cx="1436762" cy="11099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42" y="4248878"/>
            <a:ext cx="882899" cy="77053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828800" y="2302136"/>
            <a:ext cx="1355464" cy="2528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835942" y="4098271"/>
            <a:ext cx="745432" cy="1033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828800" y="2988301"/>
            <a:ext cx="1436762" cy="11099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835942" y="4079158"/>
            <a:ext cx="1436762" cy="11099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184264" y="4614834"/>
            <a:ext cx="42648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G</a:t>
            </a:r>
            <a:r>
              <a:rPr lang="en-US" dirty="0" err="1" smtClean="0"/>
              <a:t>.tudeshi</a:t>
            </a:r>
            <a:r>
              <a:rPr lang="en-US" dirty="0" smtClean="0"/>
              <a:t>(1994).</a:t>
            </a:r>
            <a:r>
              <a:rPr lang="en-US" dirty="0" err="1" smtClean="0"/>
              <a:t>IPX.anslmo</a:t>
            </a:r>
            <a:r>
              <a:rPr lang="en-US" dirty="0" smtClean="0"/>
              <a:t>(IHK,2000,WAR)</a:t>
            </a:r>
          </a:p>
          <a:p>
            <a:r>
              <a:rPr lang="en-US" dirty="0" err="1" smtClean="0"/>
              <a:t>Anglea.copperfield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7343" y="5189127"/>
            <a:ext cx="2818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Ghoeo</a:t>
            </a:r>
            <a:r>
              <a:rPr lang="en-US" dirty="0" smtClean="0"/>
              <a:t>(</a:t>
            </a:r>
            <a:r>
              <a:rPr lang="en-US" dirty="0" err="1" smtClean="0"/>
              <a:t>nasa,kupfer</a:t>
            </a:r>
            <a:r>
              <a:rPr lang="en-US" dirty="0" smtClean="0"/>
              <a:t>; copper)</a:t>
            </a:r>
            <a:endParaRPr lang="en-US" dirty="0"/>
          </a:p>
        </p:txBody>
      </p:sp>
      <p:cxnSp>
        <p:nvCxnSpPr>
          <p:cNvPr id="22" name="Straight Connector 21"/>
          <p:cNvCxnSpPr>
            <a:stCxn id="20" idx="1"/>
            <a:endCxn id="20" idx="3"/>
          </p:cNvCxnSpPr>
          <p:nvPr/>
        </p:nvCxnSpPr>
        <p:spPr>
          <a:xfrm>
            <a:off x="3277343" y="5373793"/>
            <a:ext cx="28186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265562" y="5019408"/>
            <a:ext cx="2242353" cy="111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152913" y="4634142"/>
            <a:ext cx="559398" cy="303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1398" y="4464423"/>
            <a:ext cx="769122" cy="115368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606103" y="4530294"/>
            <a:ext cx="1653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Overweight </a:t>
            </a:r>
            <a:r>
              <a:rPr lang="en-US" sz="900" strike="sngStrike" dirty="0" err="1" smtClean="0"/>
              <a:t>Italien</a:t>
            </a:r>
            <a:r>
              <a:rPr lang="en-US" sz="900" strike="sngStrike" dirty="0" smtClean="0"/>
              <a:t> Young Adult</a:t>
            </a:r>
            <a:endParaRPr lang="en-US" sz="900" strike="sngStrike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458740" y="4464423"/>
            <a:ext cx="4083487" cy="11099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611398" y="4079158"/>
            <a:ext cx="1048508" cy="1294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74" y="4464423"/>
            <a:ext cx="1009474" cy="1153683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>
            <a:off x="8659906" y="4248878"/>
            <a:ext cx="807842" cy="1309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659906" y="3834845"/>
            <a:ext cx="280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VIRIGNA.MARY:HOMCE:LUX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777" y="3327877"/>
            <a:ext cx="876300" cy="8763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690597" y="3727123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Denise,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yasmin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458274" y="3141233"/>
            <a:ext cx="6607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joesphe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3449" y="1786420"/>
            <a:ext cx="1009474" cy="1153683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671" y="1472635"/>
            <a:ext cx="304459" cy="456689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41" idx="0"/>
          </p:cNvCxnSpPr>
          <p:nvPr/>
        </p:nvCxnSpPr>
        <p:spPr>
          <a:xfrm flipH="1" flipV="1">
            <a:off x="4991130" y="1602889"/>
            <a:ext cx="747056" cy="183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6638" y="994569"/>
            <a:ext cx="1521337" cy="1034512"/>
          </a:xfrm>
          <a:prstGeom prst="rect">
            <a:avLst/>
          </a:prstGeom>
        </p:spPr>
      </p:pic>
      <p:sp>
        <p:nvSpPr>
          <p:cNvPr id="47" name="Right Arrow 46"/>
          <p:cNvSpPr/>
          <p:nvPr/>
        </p:nvSpPr>
        <p:spPr>
          <a:xfrm flipH="1">
            <a:off x="3673382" y="1393224"/>
            <a:ext cx="508211" cy="4194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2657139" y="1786420"/>
            <a:ext cx="620204" cy="45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9875520" y="1098390"/>
            <a:ext cx="2316480" cy="90645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964359" y="1277185"/>
            <a:ext cx="211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IMPORT</a:t>
            </a:r>
            <a:r>
              <a:rPr lang="en-US" dirty="0" smtClean="0">
                <a:solidFill>
                  <a:schemeClr val="bg1"/>
                </a:solidFill>
              </a:rPr>
              <a:t> PETERSSON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4991130" y="1551616"/>
            <a:ext cx="1549519" cy="1697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817420" y="1511825"/>
            <a:ext cx="1920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 smtClean="0"/>
              <a:t>Angela.</a:t>
            </a:r>
            <a:r>
              <a:rPr lang="en-US" dirty="0" err="1" smtClean="0"/>
              <a:t>VIRIGNA.MARY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8599902" y="1349480"/>
            <a:ext cx="13356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trike="sngStrike" dirty="0" err="1" smtClean="0"/>
              <a:t>Yasmin</a:t>
            </a:r>
            <a:r>
              <a:rPr lang="en-US" sz="1100" dirty="0" err="1" smtClean="0"/>
              <a:t>.HOMCE:LUX</a:t>
            </a:r>
            <a:endParaRPr lang="en-US" sz="1100" dirty="0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5906020" y="1824218"/>
            <a:ext cx="1910247" cy="337588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6096001" y="1950989"/>
            <a:ext cx="1720266" cy="25165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1" idx="3"/>
          </p:cNvCxnSpPr>
          <p:nvPr/>
        </p:nvCxnSpPr>
        <p:spPr>
          <a:xfrm flipV="1">
            <a:off x="6242923" y="2033192"/>
            <a:ext cx="1753036" cy="330070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384" y="1831476"/>
            <a:ext cx="1121473" cy="821843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618" y="1079322"/>
            <a:ext cx="407531" cy="611297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6861143" y="994569"/>
            <a:ext cx="841332" cy="886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7030493" y="1067760"/>
            <a:ext cx="458110" cy="5859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580950" y="1423879"/>
            <a:ext cx="458110" cy="5859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ube 70"/>
          <p:cNvSpPr/>
          <p:nvPr/>
        </p:nvSpPr>
        <p:spPr>
          <a:xfrm>
            <a:off x="4620063" y="1360728"/>
            <a:ext cx="811588" cy="42569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0887" y="2608287"/>
            <a:ext cx="504530" cy="797282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963" y="3059807"/>
            <a:ext cx="483478" cy="483478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6410887" y="2653319"/>
            <a:ext cx="1038262" cy="10738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958888"/>
            <a:ext cx="917564" cy="917564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279" y="1570098"/>
            <a:ext cx="520433" cy="522756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8" y="1936434"/>
            <a:ext cx="763280" cy="840902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7611398" y="4448490"/>
            <a:ext cx="769122" cy="11696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8467214" y="4437725"/>
            <a:ext cx="1000533" cy="116961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878" y="1755701"/>
            <a:ext cx="976690" cy="649943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573007" y="2361486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ORIGAINL(ENGLISH)</a:t>
            </a:r>
            <a:endParaRPr lang="en-US" b="1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39473" y="1985669"/>
            <a:ext cx="875010" cy="365052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1417712" y="1876452"/>
            <a:ext cx="1359594" cy="669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728805" y="1746683"/>
            <a:ext cx="995724" cy="6566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977184" y="941521"/>
            <a:ext cx="1516008" cy="10094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5491481" y="1577696"/>
            <a:ext cx="2557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CPVA.v2:FBI:KIDNAPPING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>
            <a:off x="5033315" y="3090514"/>
            <a:ext cx="1241106" cy="306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90" name="Rectangle 89"/>
          <p:cNvSpPr/>
          <p:nvPr/>
        </p:nvSpPr>
        <p:spPr>
          <a:xfrm>
            <a:off x="5080456" y="3484849"/>
            <a:ext cx="1178664" cy="645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/>
          <p:cNvSpPr txBox="1"/>
          <p:nvPr/>
        </p:nvSpPr>
        <p:spPr>
          <a:xfrm rot="21148457">
            <a:off x="6474287" y="1915138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nonPolciTRXLogicla</a:t>
            </a:r>
            <a:endParaRPr lang="en-US" sz="800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1759878" y="3141233"/>
            <a:ext cx="1424386" cy="95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V="1">
            <a:off x="1157495" y="4094046"/>
            <a:ext cx="1114313" cy="8680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4738" y="6108759"/>
            <a:ext cx="596312" cy="613374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>
            <a:off x="172858" y="5895191"/>
            <a:ext cx="11445401" cy="53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V="1">
            <a:off x="835942" y="5976390"/>
            <a:ext cx="992858" cy="719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2172925" y="6181529"/>
            <a:ext cx="239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HOMICDIE:MAYOR </a:t>
            </a:r>
            <a:r>
              <a:rPr lang="en-US" sz="800" strike="sngStrike" dirty="0" smtClean="0"/>
              <a:t>fake </a:t>
            </a:r>
            <a:r>
              <a:rPr lang="en-US" sz="800" strike="sngStrike" dirty="0" err="1" smtClean="0"/>
              <a:t>rolex</a:t>
            </a:r>
            <a:endParaRPr lang="en-US" sz="800" strike="sngStrike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069426" y="6064471"/>
            <a:ext cx="659379" cy="71658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0886739" y="5922085"/>
            <a:ext cx="1305261" cy="486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5316706" y="6285711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Chenzlots</a:t>
            </a:r>
            <a:endParaRPr lang="en-US" strike="sngStrike" dirty="0"/>
          </a:p>
        </p:txBody>
      </p:sp>
      <p:sp>
        <p:nvSpPr>
          <p:cNvPr id="105" name="Rectangle 104"/>
          <p:cNvSpPr/>
          <p:nvPr/>
        </p:nvSpPr>
        <p:spPr>
          <a:xfrm>
            <a:off x="10886738" y="6366195"/>
            <a:ext cx="1305261" cy="4585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012513" y="5991608"/>
            <a:ext cx="8874224" cy="8075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/>
          <p:cNvSpPr txBox="1"/>
          <p:nvPr/>
        </p:nvSpPr>
        <p:spPr>
          <a:xfrm>
            <a:off x="118830" y="6059519"/>
            <a:ext cx="69762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TARRENT</a:t>
            </a:r>
          </a:p>
          <a:p>
            <a:r>
              <a:rPr lang="en-US" sz="1000" dirty="0" smtClean="0"/>
              <a:t>COURNTY</a:t>
            </a:r>
          </a:p>
          <a:p>
            <a:r>
              <a:rPr lang="en-US" sz="1000" dirty="0" smtClean="0"/>
              <a:t>PICTURE</a:t>
            </a:r>
            <a:endParaRPr lang="en-US" sz="1000" dirty="0"/>
          </a:p>
        </p:txBody>
      </p:sp>
      <p:sp>
        <p:nvSpPr>
          <p:cNvPr id="109" name="TextBox 108"/>
          <p:cNvSpPr txBox="1"/>
          <p:nvPr/>
        </p:nvSpPr>
        <p:spPr>
          <a:xfrm>
            <a:off x="6314924" y="2281041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v2:KING:QUEEN</a:t>
            </a:r>
            <a:endParaRPr lang="en-US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916844" y="3001223"/>
            <a:ext cx="976083" cy="124729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ube 109"/>
          <p:cNvSpPr/>
          <p:nvPr/>
        </p:nvSpPr>
        <p:spPr>
          <a:xfrm>
            <a:off x="7289242" y="2610104"/>
            <a:ext cx="811588" cy="42569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112" name="Straight Connector 111"/>
          <p:cNvCxnSpPr>
            <a:stCxn id="107" idx="2"/>
          </p:cNvCxnSpPr>
          <p:nvPr/>
        </p:nvCxnSpPr>
        <p:spPr>
          <a:xfrm flipV="1">
            <a:off x="467644" y="6108759"/>
            <a:ext cx="348813" cy="504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090422" y="5991608"/>
            <a:ext cx="327290" cy="416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67644" y="30357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116" name="Rectangle 115"/>
          <p:cNvSpPr/>
          <p:nvPr/>
        </p:nvSpPr>
        <p:spPr>
          <a:xfrm>
            <a:off x="10703859" y="2730818"/>
            <a:ext cx="1488140" cy="666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10703860" y="838170"/>
            <a:ext cx="1488140" cy="4067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9267713" y="8341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751" y="3100273"/>
            <a:ext cx="2551012" cy="1093291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4546304" y="823030"/>
            <a:ext cx="33932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KING.THEATER.QUEEN.INTERNPOL</a:t>
            </a:r>
            <a:endParaRPr lang="en-US" dirty="0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3156" y="887011"/>
            <a:ext cx="1516008" cy="100946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736567" y="2002586"/>
            <a:ext cx="1006107" cy="3589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06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8" y="958888"/>
            <a:ext cx="917564" cy="9175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38" y="1936434"/>
            <a:ext cx="763280" cy="8409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80187" y="1987553"/>
            <a:ext cx="45309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INTERNSHP: </a:t>
            </a:r>
            <a:r>
              <a:rPr lang="en-US" strike="sngStrike" dirty="0" smtClean="0"/>
              <a:t>kingdom </a:t>
            </a:r>
            <a:r>
              <a:rPr lang="en-US" strike="sngStrike" dirty="0" err="1"/>
              <a:t>sweden</a:t>
            </a:r>
            <a:r>
              <a:rPr lang="en-US" strike="sngStrike" dirty="0"/>
              <a:t> </a:t>
            </a:r>
            <a:r>
              <a:rPr lang="en-US" strike="sngStrike" dirty="0" err="1" smtClean="0"/>
              <a:t>applcition</a:t>
            </a:r>
            <a:r>
              <a:rPr lang="en-US" strike="sngStrike" dirty="0" smtClean="0"/>
              <a:t>, </a:t>
            </a:r>
            <a:r>
              <a:rPr lang="en-US" strike="sngStrike" dirty="0"/>
              <a:t>work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780187" y="1723522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v2:KING:QUEEN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72858" y="2861534"/>
            <a:ext cx="11757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780187" y="13015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2043</a:t>
            </a:r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417712" y="898328"/>
            <a:ext cx="10512519" cy="18790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02889" y="28615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2043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7" y="3004595"/>
            <a:ext cx="1318930" cy="111004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59" y="3269889"/>
            <a:ext cx="335601" cy="3356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88" y="3734943"/>
            <a:ext cx="520433" cy="52275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98" y="1538362"/>
            <a:ext cx="520433" cy="52275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70757" y="968684"/>
            <a:ext cx="1125755" cy="187900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7555" y="2959870"/>
            <a:ext cx="1432132" cy="12978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602889" y="2928836"/>
            <a:ext cx="10327342" cy="129782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158138" y="4380156"/>
            <a:ext cx="11757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28" y="5161178"/>
            <a:ext cx="287264" cy="42955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80" y="4529876"/>
            <a:ext cx="303141" cy="455540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1602889" y="4380156"/>
            <a:ext cx="652743" cy="697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1602889" y="5007686"/>
            <a:ext cx="731520" cy="737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703711" y="4489929"/>
            <a:ext cx="388284" cy="585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690938" y="5137592"/>
            <a:ext cx="388284" cy="585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252164" y="6598317"/>
            <a:ext cx="11757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634" y="5077609"/>
            <a:ext cx="501373" cy="608462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2255632" y="5159859"/>
            <a:ext cx="767267" cy="4308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460455" y="5159859"/>
            <a:ext cx="540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subsumed-family  </a:t>
            </a:r>
            <a:r>
              <a:rPr lang="en-US" sz="800" strike="sngStrike" dirty="0" err="1" smtClean="0"/>
              <a:t>ueber.</a:t>
            </a:r>
            <a:r>
              <a:rPr lang="en-US" dirty="0" err="1" smtClean="0"/>
              <a:t>FBI:WMD:BLACK</a:t>
            </a:r>
            <a:r>
              <a:rPr lang="en-US" dirty="0" smtClean="0"/>
              <a:t>  George </a:t>
            </a:r>
            <a:endParaRPr lang="en-US" dirty="0"/>
          </a:p>
        </p:txBody>
      </p:sp>
      <p:cxnSp>
        <p:nvCxnSpPr>
          <p:cNvPr id="42" name="Straight Connector 41"/>
          <p:cNvCxnSpPr>
            <a:endCxn id="37" idx="1"/>
          </p:cNvCxnSpPr>
          <p:nvPr/>
        </p:nvCxnSpPr>
        <p:spPr>
          <a:xfrm flipH="1" flipV="1">
            <a:off x="2369634" y="5381840"/>
            <a:ext cx="653265" cy="293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429682" y="5137591"/>
            <a:ext cx="391480" cy="5854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956" y="5050628"/>
            <a:ext cx="390525" cy="53290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8606118" y="4985416"/>
            <a:ext cx="720762" cy="5430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387885" y="5053271"/>
            <a:ext cx="4938995" cy="5141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 flipV="1">
            <a:off x="8606118" y="5126722"/>
            <a:ext cx="620363" cy="325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745" y="4980126"/>
            <a:ext cx="660475" cy="6604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685" y="4995495"/>
            <a:ext cx="660475" cy="66047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4387885" y="5397988"/>
            <a:ext cx="108379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!IMPORT </a:t>
            </a:r>
            <a:r>
              <a:rPr lang="en-US" dirty="0" smtClean="0"/>
              <a:t>WAR.ALRRY.JR.WHITEHOUE.§HOIM:LUX:STILLBORN</a:t>
            </a:r>
          </a:p>
          <a:p>
            <a:r>
              <a:rPr lang="en-US" dirty="0"/>
              <a:t>	</a:t>
            </a:r>
            <a:r>
              <a:rPr lang="en-US" dirty="0" smtClean="0"/>
              <a:t>WAR.LARYY.WHTIEHOUSE.§HOMCEI:LUX:VIGINAMARY:STILBORN</a:t>
            </a:r>
          </a:p>
          <a:p>
            <a:r>
              <a:rPr lang="en-US" dirty="0" smtClean="0"/>
              <a:t>	WAR.</a:t>
            </a:r>
            <a:r>
              <a:rPr lang="en-US" dirty="0" err="1" smtClean="0"/>
              <a:t>lLARRY</a:t>
            </a:r>
            <a:r>
              <a:rPr lang="en-US" dirty="0" smtClean="0"/>
              <a:t>.!JR.WHTIEHOUSE.§ABORTION LEGAIOTN </a:t>
            </a:r>
            <a:r>
              <a:rPr lang="en-US" strike="sngStrike" dirty="0" smtClean="0"/>
              <a:t>angel </a:t>
            </a:r>
            <a:r>
              <a:rPr lang="en-US" strike="sngStrike" dirty="0" err="1" smtClean="0"/>
              <a:t>merke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IMPORT </a:t>
            </a:r>
            <a:r>
              <a:rPr lang="en-US" strike="sngStrike" dirty="0" err="1" smtClean="0"/>
              <a:t>visa.emplye.gary.zhu</a:t>
            </a:r>
            <a:r>
              <a:rPr lang="en-US" strike="sngStrike" dirty="0" smtClean="0"/>
              <a:t> LIFE EXTRATION </a:t>
            </a:r>
            <a:r>
              <a:rPr lang="en-US" strike="sngStrike" dirty="0" err="1" smtClean="0"/>
              <a:t>phil.kim.gary.Johnson</a:t>
            </a:r>
            <a:r>
              <a:rPr lang="en-US" strike="sngStrike" dirty="0" smtClean="0"/>
              <a:t> </a:t>
            </a:r>
            <a:r>
              <a:rPr lang="en-US" dirty="0" smtClean="0"/>
              <a:t>FBI:WMD</a:t>
            </a:r>
            <a:r>
              <a:rPr lang="en-US" strike="sngStrike" dirty="0" smtClean="0"/>
              <a:t> for War Crimes Genocide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2620320" y="5050628"/>
            <a:ext cx="402579" cy="401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1885080" y="5159859"/>
            <a:ext cx="257468" cy="235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2821162" y="4617214"/>
            <a:ext cx="2036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KING.WORM.Statue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4045679" y="4380156"/>
            <a:ext cx="1333145" cy="524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766080" y="5075356"/>
            <a:ext cx="10425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828" y="5917106"/>
            <a:ext cx="984101" cy="551097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330896" y="5647645"/>
            <a:ext cx="2578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VIRING.MARY</a:t>
            </a:r>
            <a:r>
              <a:rPr lang="en-US" strike="sngStrike" dirty="0" err="1" smtClean="0"/>
              <a:t>.sister.blond</a:t>
            </a:r>
            <a:endParaRPr lang="en-US" strike="sngStrike" dirty="0" smtClean="0"/>
          </a:p>
          <a:p>
            <a:r>
              <a:rPr lang="en-US" dirty="0" smtClean="0"/>
              <a:t>PRIOSN WARD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1414837" y="6502350"/>
            <a:ext cx="107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PRISON.WARD.CIVIL COE.§</a:t>
            </a:r>
            <a:r>
              <a:rPr lang="en-US" dirty="0" err="1" smtClean="0"/>
              <a:t>ElderAbuse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stretcrim</a:t>
            </a:r>
            <a:r>
              <a:rPr lang="en-US" strike="sngStrike" dirty="0" smtClean="0"/>
              <a:t> firing)</a:t>
            </a:r>
            <a:r>
              <a:rPr lang="en-US" dirty="0" smtClean="0"/>
              <a:t>:     KOCHEMAN IPX </a:t>
            </a:r>
            <a:r>
              <a:rPr lang="en-US" strike="sngStrike" dirty="0" smtClean="0"/>
              <a:t>dr. dieter </a:t>
            </a:r>
            <a:r>
              <a:rPr lang="en-US" strike="sngStrike" dirty="0" err="1" smtClean="0"/>
              <a:t>zeche</a:t>
            </a:r>
            <a:r>
              <a:rPr lang="en-US" strike="sngStrike" dirty="0" smtClean="0"/>
              <a:t> e-mail CYPRESS</a:t>
            </a:r>
            <a:endParaRPr lang="en-US" strike="sngStrike" dirty="0"/>
          </a:p>
        </p:txBody>
      </p:sp>
      <p:sp>
        <p:nvSpPr>
          <p:cNvPr id="68" name="Rectangle 67"/>
          <p:cNvSpPr/>
          <p:nvPr/>
        </p:nvSpPr>
        <p:spPr>
          <a:xfrm>
            <a:off x="2696266" y="6677849"/>
            <a:ext cx="6767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sister.blond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318804" y="5897887"/>
            <a:ext cx="3065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2018</a:t>
            </a:r>
          </a:p>
          <a:p>
            <a:r>
              <a:rPr lang="en-US" b="1" dirty="0" smtClean="0"/>
              <a:t>	  IMPORT</a:t>
            </a:r>
            <a:r>
              <a:rPr lang="en-US" dirty="0" smtClean="0"/>
              <a:t> Matt Ward</a:t>
            </a:r>
            <a:endParaRPr lang="en-US" dirty="0"/>
          </a:p>
        </p:txBody>
      </p:sp>
      <p:cxnSp>
        <p:nvCxnSpPr>
          <p:cNvPr id="71" name="Straight Connector 70"/>
          <p:cNvCxnSpPr>
            <a:endCxn id="69" idx="3"/>
          </p:cNvCxnSpPr>
          <p:nvPr/>
        </p:nvCxnSpPr>
        <p:spPr>
          <a:xfrm flipV="1">
            <a:off x="2255632" y="6221053"/>
            <a:ext cx="1128883" cy="24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429682" y="389426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192817" y="4459688"/>
            <a:ext cx="9850616" cy="54221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23" y="4566860"/>
            <a:ext cx="1362313" cy="90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95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77" y="945749"/>
            <a:ext cx="2619953" cy="174345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77" y="2944738"/>
            <a:ext cx="2619375" cy="17430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63671" y="964216"/>
            <a:ext cx="2084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Black History Month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341" y="3068562"/>
            <a:ext cx="3057525" cy="149542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4464424" y="2549562"/>
            <a:ext cx="3270442" cy="2506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82758" y="1538344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2023, 2024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239" y="3034620"/>
            <a:ext cx="2604135" cy="54194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094" y="1846097"/>
            <a:ext cx="624289" cy="77958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>
            <a:off x="8455511" y="1736633"/>
            <a:ext cx="3496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358692" y="1048347"/>
            <a:ext cx="1288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Monday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80208" y="1295400"/>
            <a:ext cx="3703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Celebraion</a:t>
            </a:r>
            <a:r>
              <a:rPr lang="en-US" sz="1400" dirty="0" smtClean="0"/>
              <a:t> MLK </a:t>
            </a:r>
            <a:r>
              <a:rPr lang="en-US" sz="1400" dirty="0" err="1" smtClean="0"/>
              <a:t>Busines</a:t>
            </a:r>
            <a:r>
              <a:rPr lang="en-US" sz="1400" dirty="0"/>
              <a:t> </a:t>
            </a:r>
            <a:r>
              <a:rPr lang="en-US" sz="1400" dirty="0" smtClean="0"/>
              <a:t>Legal </a:t>
            </a:r>
            <a:r>
              <a:rPr lang="en-US" sz="1400" dirty="0" err="1" smtClean="0"/>
              <a:t>Busines</a:t>
            </a:r>
            <a:r>
              <a:rPr lang="en-US" sz="1400" dirty="0" smtClean="0"/>
              <a:t> Processes</a:t>
            </a:r>
            <a:endParaRPr lang="en-US" sz="1400" dirty="0"/>
          </a:p>
        </p:txBody>
      </p:sp>
      <p:sp>
        <p:nvSpPr>
          <p:cNvPr id="24" name="Rectangle 23"/>
          <p:cNvSpPr/>
          <p:nvPr/>
        </p:nvSpPr>
        <p:spPr>
          <a:xfrm>
            <a:off x="9204238" y="1836107"/>
            <a:ext cx="300138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</a:rPr>
              <a:t>THE PRESIDENT: Good evening. Today, our fellow citizens, our way of life, our very freedom came under attack in a series of deliberate and deadly terrorist acts. The victims were in airplanes, or in their offices; secretaries, businessmen and women, military and federal workers; moms and dads, friends and neighbors. Thousands of lives were suddenly ended by evil, despicable acts of terror.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9189867" y="1692147"/>
            <a:ext cx="12634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Presidential Speech:</a:t>
            </a:r>
            <a:endParaRPr lang="en-US" sz="1000" b="1" dirty="0"/>
          </a:p>
        </p:txBody>
      </p:sp>
      <p:sp>
        <p:nvSpPr>
          <p:cNvPr id="26" name="Rectangle 25"/>
          <p:cNvSpPr/>
          <p:nvPr/>
        </p:nvSpPr>
        <p:spPr>
          <a:xfrm>
            <a:off x="8358691" y="3710018"/>
            <a:ext cx="127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</a:t>
            </a:r>
            <a:r>
              <a:rPr lang="en-US" dirty="0" smtClean="0"/>
              <a:t>Tuesday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380208" y="3624092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https://georgewbush-whitehouse.archives.gov/news/releases/2001/09/20010911-16.html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5512" y="4143107"/>
            <a:ext cx="792238" cy="78809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259162" y="4103519"/>
            <a:ext cx="169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nonPolcieMovie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2811" y="4121396"/>
            <a:ext cx="648935" cy="94029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8055" y="4472851"/>
            <a:ext cx="508073" cy="508073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8483590" y="4079350"/>
            <a:ext cx="3496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8483590" y="5167666"/>
            <a:ext cx="3496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98249" y="4497019"/>
            <a:ext cx="930469" cy="369113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8659906" y="5282005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23</a:t>
            </a:r>
            <a:r>
              <a:rPr lang="en-US" baseline="30000" dirty="0" smtClean="0"/>
              <a:t>rd</a:t>
            </a:r>
            <a:r>
              <a:rPr lang="en-US" dirty="0" smtClean="0"/>
              <a:t> </a:t>
            </a:r>
            <a:r>
              <a:rPr lang="en-US" dirty="0" err="1" smtClean="0"/>
              <a:t>Satuday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6" name="Cube 35"/>
          <p:cNvSpPr/>
          <p:nvPr/>
        </p:nvSpPr>
        <p:spPr>
          <a:xfrm>
            <a:off x="10026128" y="5350256"/>
            <a:ext cx="774550" cy="2472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8483590" y="5657125"/>
            <a:ext cx="3496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573383" y="3021472"/>
            <a:ext cx="3183000" cy="16740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193060" y="95409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523028" y="5790824"/>
            <a:ext cx="1663404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Email Reminder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72091" y="6496959"/>
            <a:ext cx="2464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POLCIE SIRENCE 3:52PM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8586974" y="6496959"/>
            <a:ext cx="34962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7483117" y="986219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Week 1</a:t>
            </a:r>
            <a:endParaRPr 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7460054" y="5049257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Week 3</a:t>
            </a:r>
            <a:endParaRPr 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166277" y="4763598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Week 2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69943" y="5790824"/>
            <a:ext cx="89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Week 4</a:t>
            </a:r>
            <a:endParaRPr lang="en-US" b="1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51" y="5091344"/>
            <a:ext cx="1078443" cy="7335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792728" y="5049257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FW Museum</a:t>
            </a:r>
          </a:p>
          <a:p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536" y="5330239"/>
            <a:ext cx="692136" cy="46058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1792728" y="5091344"/>
            <a:ext cx="1378904" cy="733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ube 52"/>
          <p:cNvSpPr/>
          <p:nvPr/>
        </p:nvSpPr>
        <p:spPr>
          <a:xfrm>
            <a:off x="3022199" y="5388212"/>
            <a:ext cx="774550" cy="2472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63442" y="5091344"/>
            <a:ext cx="3310812" cy="80177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28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64359" y="1277185"/>
            <a:ext cx="2111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IMPORT</a:t>
            </a:r>
            <a:r>
              <a:rPr lang="en-US" dirty="0" smtClean="0">
                <a:solidFill>
                  <a:schemeClr val="bg1"/>
                </a:solidFill>
              </a:rPr>
              <a:t> PETERSSON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628737" y="1266195"/>
            <a:ext cx="133562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strike="sngStrike" dirty="0" err="1" smtClean="0"/>
              <a:t>Yasmin</a:t>
            </a:r>
            <a:r>
              <a:rPr lang="en-US" sz="1100" dirty="0" err="1" smtClean="0"/>
              <a:t>.HOMCE:LUX</a:t>
            </a:r>
            <a:endParaRPr lang="en-US" sz="11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6" y="1611090"/>
            <a:ext cx="876300" cy="8763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807285" y="1611090"/>
            <a:ext cx="5647764" cy="8763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PROGRAMS AND PROJECT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885" y="1611091"/>
            <a:ext cx="1316844" cy="8763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565" y="1611090"/>
            <a:ext cx="876300" cy="8763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701" y="1601798"/>
            <a:ext cx="2312978" cy="89949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710453" y="2467560"/>
            <a:ext cx="13372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.</a:t>
            </a:r>
            <a:r>
              <a:rPr lang="en-US" sz="800" strike="sngStrike" dirty="0" err="1" smtClean="0"/>
              <a:t>putin.gorbahce.marx.stalin</a:t>
            </a:r>
            <a:endParaRPr lang="en-US" sz="8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6" y="2683005"/>
            <a:ext cx="876300" cy="58552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6" y="3464149"/>
            <a:ext cx="876300" cy="58552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6" y="4245293"/>
            <a:ext cx="876300" cy="58552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636" y="5026437"/>
            <a:ext cx="876300" cy="58552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323652" y="2683004"/>
            <a:ext cx="2117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PENTAGON.EMEA.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849" y="2721239"/>
            <a:ext cx="563151" cy="227153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10" y="2688140"/>
            <a:ext cx="351947" cy="26025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4441539" y="2721239"/>
            <a:ext cx="1744108" cy="140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167567" y="2641236"/>
            <a:ext cx="6374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Evaluate </a:t>
            </a:r>
            <a:r>
              <a:rPr lang="en-US" dirty="0" err="1" smtClean="0"/>
              <a:t>Proejcto</a:t>
            </a:r>
            <a:r>
              <a:rPr lang="en-US" dirty="0" smtClean="0"/>
              <a:t> and Status FBI:PARTNER:1D8723 with </a:t>
            </a:r>
            <a:r>
              <a:rPr lang="en-US" dirty="0" err="1" smtClean="0"/>
              <a:t>commtary</a:t>
            </a:r>
            <a:endParaRPr lang="en-US" dirty="0" smtClean="0"/>
          </a:p>
          <a:p>
            <a:r>
              <a:rPr lang="en-US" dirty="0" smtClean="0"/>
              <a:t>And </a:t>
            </a:r>
            <a:r>
              <a:rPr lang="en-US" dirty="0" err="1" smtClean="0"/>
              <a:t>Interupts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784636" y="3287567"/>
            <a:ext cx="11290750" cy="101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668095" y="3999131"/>
            <a:ext cx="11290750" cy="101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56929" y="4931913"/>
            <a:ext cx="11318457" cy="31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720224" y="5717058"/>
            <a:ext cx="11238621" cy="16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441986" y="3534859"/>
            <a:ext cx="524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HOMICDIE[].AVABILITY.NAME CHANGE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free pizza)</a:t>
            </a:r>
            <a:endParaRPr lang="en-US" strike="sngStrike" dirty="0"/>
          </a:p>
        </p:txBody>
      </p:sp>
      <p:sp>
        <p:nvSpPr>
          <p:cNvPr id="36" name="Rectangle 35"/>
          <p:cNvSpPr/>
          <p:nvPr/>
        </p:nvSpPr>
        <p:spPr>
          <a:xfrm>
            <a:off x="10348856" y="3338113"/>
            <a:ext cx="1843144" cy="31878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PETERSSON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387723" y="3684313"/>
            <a:ext cx="1843144" cy="31878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GOSPEL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 flipH="1">
            <a:off x="11642288" y="3841866"/>
            <a:ext cx="905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Story of Jesus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130" y="3614713"/>
            <a:ext cx="563151" cy="22715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591" y="3581614"/>
            <a:ext cx="351947" cy="26025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7610613" y="3602444"/>
            <a:ext cx="1744108" cy="1402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520352" y="3755008"/>
            <a:ext cx="7595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CALIFONRIA: </a:t>
            </a:r>
            <a:r>
              <a:rPr lang="en-US" dirty="0" err="1" smtClean="0"/>
              <a:t>Ghoeo</a:t>
            </a:r>
            <a:r>
              <a:rPr lang="en-US" dirty="0" smtClean="0"/>
              <a:t>(INTENT PAYEMSN, </a:t>
            </a:r>
            <a:r>
              <a:rPr lang="en-US" dirty="0" err="1" smtClean="0"/>
              <a:t>france</a:t>
            </a:r>
            <a:r>
              <a:rPr lang="en-US" dirty="0" smtClean="0"/>
              <a:t>,   IPX   kit </a:t>
            </a:r>
            <a:r>
              <a:rPr lang="en-US" dirty="0" err="1" smtClean="0"/>
              <a:t>france.angela.St.Fracis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739" y="3782934"/>
            <a:ext cx="321226" cy="321226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6313470" y="3939674"/>
            <a:ext cx="71876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483885" y="3949588"/>
            <a:ext cx="2380877" cy="49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7455049" y="3810324"/>
            <a:ext cx="609963" cy="2637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  <a:endParaRPr lang="en-US" strike="sngStrike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 flipV="1">
            <a:off x="6313470" y="2501289"/>
            <a:ext cx="2069811" cy="2135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7359673" y="3632782"/>
            <a:ext cx="838869" cy="4472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7445307" y="3568917"/>
            <a:ext cx="696757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FBI:WMD.PROGRAM AND PROEJCTS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3818965" y="3949588"/>
            <a:ext cx="1456035" cy="24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316259" y="3302503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ATOMCLOCIK(management</a:t>
            </a:r>
          </a:p>
          <a:p>
            <a:r>
              <a:rPr lang="en-US" sz="800" b="1" dirty="0" smtClean="0"/>
              <a:t> AND </a:t>
            </a:r>
            <a:r>
              <a:rPr lang="en-US" sz="800" b="1" dirty="0" err="1" smtClean="0"/>
              <a:t>infrasturcutre</a:t>
            </a:r>
            <a:r>
              <a:rPr lang="en-US" sz="800" b="1" dirty="0" smtClean="0"/>
              <a:t>)</a:t>
            </a:r>
            <a:endParaRPr lang="en-US" sz="800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106836" y="2507555"/>
            <a:ext cx="8085164" cy="8799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2861534" y="945749"/>
            <a:ext cx="1151068" cy="431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013934" y="1098149"/>
            <a:ext cx="1151068" cy="431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3589468" y="1019508"/>
            <a:ext cx="139850" cy="3249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3614569" y="924443"/>
            <a:ext cx="204396" cy="23346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3474719" y="1249361"/>
            <a:ext cx="204396" cy="233461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Arrow Connector 64"/>
          <p:cNvCxnSpPr/>
          <p:nvPr/>
        </p:nvCxnSpPr>
        <p:spPr>
          <a:xfrm flipH="1">
            <a:off x="3758984" y="1210318"/>
            <a:ext cx="2468880" cy="0"/>
          </a:xfrm>
          <a:prstGeom prst="straightConnector1">
            <a:avLst/>
          </a:prstGeom>
          <a:ln w="381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807285" y="3389485"/>
            <a:ext cx="10451471" cy="6430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842247" y="2607640"/>
            <a:ext cx="2221582" cy="6430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247" y="4198127"/>
            <a:ext cx="1662472" cy="71248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9035" y="4133275"/>
            <a:ext cx="1291933" cy="720787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5175559" y="4326414"/>
            <a:ext cx="172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KING.CURRNECY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7685537" y="4410635"/>
            <a:ext cx="297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 !CURNETY GAME.000</a:t>
            </a:r>
            <a:endParaRPr lang="en-US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48176" y="4068525"/>
            <a:ext cx="1232827" cy="804571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6379206" y="3996610"/>
            <a:ext cx="20040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JFK(CIVIL </a:t>
            </a:r>
            <a:r>
              <a:rPr lang="en-US" sz="1000" dirty="0" err="1" smtClean="0"/>
              <a:t>CODE.prof.FBI:WMD</a:t>
            </a:r>
            <a:r>
              <a:rPr lang="en-US" sz="1000" dirty="0" smtClean="0"/>
              <a:t>).</a:t>
            </a:r>
            <a:r>
              <a:rPr lang="en-US" sz="1000" dirty="0" err="1" smtClean="0"/>
              <a:t>avg</a:t>
            </a:r>
            <a:endParaRPr lang="en-US" sz="1000" dirty="0"/>
          </a:p>
        </p:txBody>
      </p:sp>
      <p:sp>
        <p:nvSpPr>
          <p:cNvPr id="78" name="TextBox 77"/>
          <p:cNvSpPr txBox="1"/>
          <p:nvPr/>
        </p:nvSpPr>
        <p:spPr>
          <a:xfrm>
            <a:off x="6436953" y="4022723"/>
            <a:ext cx="206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Phil/</a:t>
            </a:r>
            <a:r>
              <a:rPr lang="en-US" sz="800" strike="sngStrike" dirty="0" err="1" smtClean="0"/>
              <a:t>kim.gohcohe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dell.quest.edb</a:t>
            </a:r>
            <a:r>
              <a:rPr lang="en-US" dirty="0" err="1" smtClean="0"/>
              <a:t>.</a:t>
            </a:r>
            <a:r>
              <a:rPr lang="en-US" strike="sngStrike" dirty="0" err="1" smtClean="0"/>
              <a:t>prof</a:t>
            </a:r>
            <a:endParaRPr lang="en-US" strike="sngStrike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26" y="4157923"/>
            <a:ext cx="587130" cy="783848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610613" y="4611514"/>
            <a:ext cx="345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KING.THEATER.QUEEN.INTERNPOL</a:t>
            </a:r>
            <a:endParaRPr lang="en-US" dirty="0"/>
          </a:p>
        </p:txBody>
      </p:sp>
      <p:sp>
        <p:nvSpPr>
          <p:cNvPr id="80" name="Oval 79"/>
          <p:cNvSpPr/>
          <p:nvPr/>
        </p:nvSpPr>
        <p:spPr>
          <a:xfrm>
            <a:off x="3572434" y="1335272"/>
            <a:ext cx="114749" cy="1564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022438" y="5026437"/>
            <a:ext cx="1452281" cy="5855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/>
          <p:cNvCxnSpPr/>
          <p:nvPr/>
        </p:nvCxnSpPr>
        <p:spPr>
          <a:xfrm flipH="1" flipV="1">
            <a:off x="3098202" y="5238974"/>
            <a:ext cx="914400" cy="236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441539" y="5217459"/>
            <a:ext cx="186301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</a:t>
            </a:r>
          </a:p>
          <a:p>
            <a:r>
              <a:rPr lang="en-US" sz="800" strike="sngStrike" dirty="0" err="1" smtClean="0"/>
              <a:t>Ghoeo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deere</a:t>
            </a:r>
            <a:r>
              <a:rPr lang="en-US" sz="800" strike="sngStrike" dirty="0" smtClean="0"/>
              <a:t> partner program)</a:t>
            </a:r>
            <a:endParaRPr lang="en-US" sz="800" strike="sngStrike" dirty="0"/>
          </a:p>
        </p:txBody>
      </p:sp>
      <p:cxnSp>
        <p:nvCxnSpPr>
          <p:cNvPr id="85" name="Straight Arrow Connector 84"/>
          <p:cNvCxnSpPr/>
          <p:nvPr/>
        </p:nvCxnSpPr>
        <p:spPr>
          <a:xfrm flipH="1">
            <a:off x="2216075" y="5230618"/>
            <a:ext cx="2199254" cy="126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441539" y="4906668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PENGON.</a:t>
            </a:r>
            <a:r>
              <a:rPr lang="en-US" sz="1000" strike="sngStrike" dirty="0" err="1" smtClean="0"/>
              <a:t>emea.Phi</a:t>
            </a:r>
            <a:r>
              <a:rPr lang="en-US" sz="1000" strike="sngStrike" dirty="0" smtClean="0"/>
              <a:t>/</a:t>
            </a:r>
            <a:r>
              <a:rPr lang="en-US" sz="1000" strike="sngStrike" dirty="0" err="1" smtClean="0"/>
              <a:t>kim</a:t>
            </a:r>
            <a:r>
              <a:rPr lang="en-US" dirty="0" err="1" smtClean="0"/>
              <a:t>.</a:t>
            </a:r>
            <a:r>
              <a:rPr lang="en-US" sz="800" strike="sngStrike" dirty="0" err="1" smtClean="0"/>
              <a:t>Jeff</a:t>
            </a:r>
            <a:r>
              <a:rPr lang="en-US" sz="800" strike="sngStrike" dirty="0" smtClean="0"/>
              <a:t> Osama Bin Laden</a:t>
            </a:r>
            <a:r>
              <a:rPr lang="en-US" dirty="0" smtClean="0"/>
              <a:t> </a:t>
            </a:r>
            <a:endParaRPr lang="en-US" dirty="0"/>
          </a:p>
        </p:txBody>
      </p:sp>
      <p:cxnSp>
        <p:nvCxnSpPr>
          <p:cNvPr id="89" name="Straight Arrow Connector 88"/>
          <p:cNvCxnSpPr/>
          <p:nvPr/>
        </p:nvCxnSpPr>
        <p:spPr>
          <a:xfrm flipH="1" flipV="1">
            <a:off x="2861534" y="5179503"/>
            <a:ext cx="4749079" cy="139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Picture 8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251" y="5058455"/>
            <a:ext cx="615787" cy="615787"/>
          </a:xfrm>
          <a:prstGeom prst="rect">
            <a:avLst/>
          </a:prstGeom>
        </p:spPr>
      </p:pic>
      <p:cxnSp>
        <p:nvCxnSpPr>
          <p:cNvPr id="92" name="Straight Arrow Connector 91"/>
          <p:cNvCxnSpPr/>
          <p:nvPr/>
        </p:nvCxnSpPr>
        <p:spPr>
          <a:xfrm flipH="1" flipV="1">
            <a:off x="2441986" y="5179503"/>
            <a:ext cx="8619572" cy="37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11019872" y="5021354"/>
            <a:ext cx="1055514" cy="5123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10950574" y="4901273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sp>
        <p:nvSpPr>
          <p:cNvPr id="95" name="Rectangle 94"/>
          <p:cNvSpPr/>
          <p:nvPr/>
        </p:nvSpPr>
        <p:spPr>
          <a:xfrm>
            <a:off x="1842247" y="5905948"/>
            <a:ext cx="2599292" cy="8390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382595" y="5924351"/>
            <a:ext cx="630007" cy="4551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297418" y="5893090"/>
            <a:ext cx="630007" cy="45510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4810968" y="5951350"/>
            <a:ext cx="6024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!JFK(</a:t>
            </a:r>
            <a:r>
              <a:rPr lang="en-US" dirty="0" err="1" smtClean="0"/>
              <a:t>worth,fortion,lee</a:t>
            </a:r>
            <a:r>
              <a:rPr lang="en-US" dirty="0" smtClean="0"/>
              <a:t>)HOICME:DOG(bob).</a:t>
            </a:r>
            <a:r>
              <a:rPr lang="en-US" dirty="0" err="1" smtClean="0"/>
              <a:t>mccarthy</a:t>
            </a:r>
            <a:endParaRPr lang="en-US" dirty="0"/>
          </a:p>
          <a:p>
            <a:r>
              <a:rPr lang="en-US" strike="sngStrike" dirty="0" smtClean="0"/>
              <a:t>Bend over and take it like a man. </a:t>
            </a:r>
            <a:r>
              <a:rPr lang="en-US" dirty="0" smtClean="0"/>
              <a:t>♥LACE.HOMCEI:JESUSE.PREA</a:t>
            </a:r>
            <a:endParaRPr lang="en-US" dirty="0"/>
          </a:p>
        </p:txBody>
      </p:sp>
      <p:cxnSp>
        <p:nvCxnSpPr>
          <p:cNvPr id="100" name="Straight Arrow Connector 99"/>
          <p:cNvCxnSpPr/>
          <p:nvPr/>
        </p:nvCxnSpPr>
        <p:spPr>
          <a:xfrm flipH="1" flipV="1">
            <a:off x="3818965" y="6077175"/>
            <a:ext cx="1174459" cy="15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3519035" y="6058328"/>
            <a:ext cx="385991" cy="1213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/>
          <p:cNvSpPr txBox="1"/>
          <p:nvPr/>
        </p:nvSpPr>
        <p:spPr>
          <a:xfrm>
            <a:off x="3517367" y="604493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4827835" y="6495676"/>
            <a:ext cx="2421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--G.PENTAGON.XAVIEER</a:t>
            </a:r>
            <a:endParaRPr lang="en-US" dirty="0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5373044" y="6151903"/>
            <a:ext cx="12998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/>
          <p:cNvSpPr/>
          <p:nvPr/>
        </p:nvSpPr>
        <p:spPr>
          <a:xfrm>
            <a:off x="2440643" y="6030544"/>
            <a:ext cx="385991" cy="12135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0" y="5931914"/>
            <a:ext cx="876300" cy="585528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022438" y="4972411"/>
            <a:ext cx="10115601" cy="6769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/>
          <p:cNvSpPr txBox="1"/>
          <p:nvPr/>
        </p:nvSpPr>
        <p:spPr>
          <a:xfrm>
            <a:off x="9005538" y="6597681"/>
            <a:ext cx="2076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down with the </a:t>
            </a:r>
            <a:r>
              <a:rPr lang="en-US" dirty="0" smtClean="0"/>
              <a:t>KING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8352033" y="6560379"/>
            <a:ext cx="1023229" cy="369332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dirty="0" smtClean="0"/>
              <a:t>G.NOTE</a:t>
            </a:r>
            <a:r>
              <a:rPr lang="en-US" dirty="0"/>
              <a:t>: 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1094171" y="6560379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trike="sngStrike" dirty="0" smtClean="0"/>
              <a:t>slang</a:t>
            </a:r>
            <a:endParaRPr lang="en-US" i="1" strike="sngStrike" dirty="0"/>
          </a:p>
        </p:txBody>
      </p:sp>
      <p:sp>
        <p:nvSpPr>
          <p:cNvPr id="112" name="TextBox 111"/>
          <p:cNvSpPr txBox="1"/>
          <p:nvPr/>
        </p:nvSpPr>
        <p:spPr>
          <a:xfrm>
            <a:off x="10520222" y="5667827"/>
            <a:ext cx="29296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IPX </a:t>
            </a:r>
            <a:r>
              <a:rPr lang="en-US" sz="800" dirty="0" err="1" smtClean="0"/>
              <a:t>KING.mar</a:t>
            </a:r>
            <a:r>
              <a:rPr lang="en-US" sz="800" dirty="0" smtClean="0"/>
              <a:t>(</a:t>
            </a:r>
            <a:r>
              <a:rPr lang="en-US" sz="800" dirty="0" err="1" smtClean="0"/>
              <a:t>hendirk</a:t>
            </a:r>
            <a:r>
              <a:rPr lang="en-US" sz="800" dirty="0" smtClean="0"/>
              <a:t>).</a:t>
            </a:r>
            <a:r>
              <a:rPr lang="en-US" sz="800" dirty="0" err="1" smtClean="0"/>
              <a:t>Stf</a:t>
            </a:r>
            <a:r>
              <a:rPr lang="en-US" sz="800" dirty="0" smtClean="0"/>
              <a:t> Francis. CPVA. School </a:t>
            </a:r>
            <a:r>
              <a:rPr lang="en-US" sz="800" dirty="0" err="1" smtClean="0"/>
              <a:t>ipx</a:t>
            </a:r>
            <a:r>
              <a:rPr lang="en-US" sz="800" dirty="0" smtClean="0"/>
              <a:t> §</a:t>
            </a:r>
            <a:r>
              <a:rPr lang="en-US" sz="800" dirty="0" err="1" smtClean="0"/>
              <a:t>SexAbuse.prof</a:t>
            </a:r>
            <a:r>
              <a:rPr lang="en-US" sz="800" dirty="0" smtClean="0"/>
              <a:t>(</a:t>
            </a:r>
            <a:r>
              <a:rPr lang="en-US" sz="800" dirty="0" err="1" smtClean="0"/>
              <a:t>SexEduction</a:t>
            </a:r>
            <a:r>
              <a:rPr lang="en-US" sz="800" dirty="0" smtClean="0"/>
              <a:t> )</a:t>
            </a:r>
          </a:p>
          <a:p>
            <a:r>
              <a:rPr lang="en-US" sz="800" dirty="0"/>
              <a:t>	</a:t>
            </a:r>
            <a:r>
              <a:rPr lang="en-US" sz="800" dirty="0" smtClean="0"/>
              <a:t>Bend over and take it like a man –PETNOANG:XAMIVER</a:t>
            </a:r>
          </a:p>
          <a:p>
            <a:r>
              <a:rPr lang="en-US" sz="800" dirty="0"/>
              <a:t>	</a:t>
            </a:r>
            <a:r>
              <a:rPr lang="en-US" sz="800" dirty="0" err="1" smtClean="0"/>
              <a:t>KING.marx</a:t>
            </a:r>
            <a:r>
              <a:rPr lang="en-US" sz="800" dirty="0" smtClean="0"/>
              <a:t>(</a:t>
            </a:r>
            <a:r>
              <a:rPr lang="en-US" sz="800" dirty="0" err="1" smtClean="0"/>
              <a:t>hending</a:t>
            </a:r>
            <a:r>
              <a:rPr lang="en-US" sz="800" dirty="0" smtClean="0"/>
              <a:t>), St. </a:t>
            </a:r>
            <a:r>
              <a:rPr lang="en-US" sz="800" dirty="0" err="1" smtClean="0"/>
              <a:t>Frnace.FEDERL</a:t>
            </a:r>
            <a:r>
              <a:rPr lang="en-US" sz="800" dirty="0" smtClean="0"/>
              <a:t> BNAK ALEN ♥</a:t>
            </a:r>
            <a:r>
              <a:rPr lang="en-US" sz="800" dirty="0" err="1" smtClean="0"/>
              <a:t>LACE</a:t>
            </a:r>
            <a:r>
              <a:rPr lang="en-US" sz="800" strike="sngStrike" dirty="0" err="1" smtClean="0"/>
              <a:t>.marx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Thomas-is-dieter:nees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  <a:p>
            <a:r>
              <a:rPr lang="en-US" sz="800" dirty="0" smtClean="0"/>
              <a:t>	</a:t>
            </a:r>
            <a:r>
              <a:rPr lang="en-US" sz="800" strike="sngStrike" dirty="0" err="1" smtClean="0"/>
              <a:t>Nutcarcker</a:t>
            </a:r>
            <a:r>
              <a:rPr lang="en-US" sz="800" strike="sngStrike" dirty="0" smtClean="0"/>
              <a:t>; hit in the nuts from </a:t>
            </a:r>
            <a:r>
              <a:rPr lang="en-US" sz="800" strike="sngStrike" dirty="0" err="1" smtClean="0"/>
              <a:t>Hendkik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standin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cirle</a:t>
            </a:r>
            <a:r>
              <a:rPr lang="en-US" sz="800" strike="sngStrike" dirty="0" smtClean="0"/>
              <a:t> St. Francis. </a:t>
            </a:r>
            <a:r>
              <a:rPr lang="en-US" sz="800" strike="sngStrike" dirty="0" err="1" smtClean="0"/>
              <a:t>eval</a:t>
            </a:r>
            <a:r>
              <a:rPr lang="en-US" sz="800" strike="sngStrike" dirty="0" smtClean="0"/>
              <a:t>.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0571576" y="5704786"/>
            <a:ext cx="2756567" cy="88657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/>
          <p:cNvSpPr txBox="1"/>
          <p:nvPr/>
        </p:nvSpPr>
        <p:spPr>
          <a:xfrm>
            <a:off x="8009144" y="6813183"/>
            <a:ext cx="1601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Down with KING: *</a:t>
            </a:r>
            <a:r>
              <a:rPr lang="en-US" sz="800" strike="sngStrike" dirty="0" err="1" smtClean="0"/>
              <a:t>tophat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seeting</a:t>
            </a:r>
            <a:endParaRPr lang="en-US" sz="800" strike="sngStrike" dirty="0" smtClean="0"/>
          </a:p>
          <a:p>
            <a:r>
              <a:rPr lang="en-US" sz="800" dirty="0" smtClean="0"/>
              <a:t>MLKE</a:t>
            </a:r>
            <a:endParaRPr lang="en-US" sz="800" dirty="0"/>
          </a:p>
        </p:txBody>
      </p:sp>
      <p:sp>
        <p:nvSpPr>
          <p:cNvPr id="115" name="Rectangle 114"/>
          <p:cNvSpPr/>
          <p:nvPr/>
        </p:nvSpPr>
        <p:spPr>
          <a:xfrm>
            <a:off x="8543056" y="5858856"/>
            <a:ext cx="1369672" cy="353289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MILTIARY</a:t>
            </a:r>
            <a:endParaRPr lang="en-US" dirty="0"/>
          </a:p>
        </p:txBody>
      </p:sp>
      <p:sp>
        <p:nvSpPr>
          <p:cNvPr id="116" name="TextBox 115"/>
          <p:cNvSpPr txBox="1"/>
          <p:nvPr/>
        </p:nvSpPr>
        <p:spPr>
          <a:xfrm>
            <a:off x="8687510" y="6045309"/>
            <a:ext cx="12971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Stille</a:t>
            </a:r>
            <a:r>
              <a:rPr lang="en-US" sz="800" strike="sngStrike" dirty="0" smtClean="0"/>
              <a:t> post KA-&gt;</a:t>
            </a:r>
            <a:r>
              <a:rPr lang="en-US" sz="800" strike="sngStrike" dirty="0" err="1" smtClean="0"/>
              <a:t>Linkenheim</a:t>
            </a:r>
            <a:endParaRPr lang="en-US" sz="800" strike="sngStrike" dirty="0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591808" y="5814995"/>
            <a:ext cx="5928414" cy="10715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/>
          <p:cNvSpPr txBox="1"/>
          <p:nvPr/>
        </p:nvSpPr>
        <p:spPr>
          <a:xfrm>
            <a:off x="3121929" y="6227553"/>
            <a:ext cx="41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r>
              <a:rPr lang="en-US" sz="800" strike="sngStrike" dirty="0" err="1" smtClean="0"/>
              <a:t>gheoho</a:t>
            </a:r>
            <a:r>
              <a:rPr lang="en-US" sz="800" strike="sngStrike" dirty="0" smtClean="0"/>
              <a:t>(visa franc).</a:t>
            </a:r>
            <a:r>
              <a:rPr lang="en-US" sz="800" strike="sngStrike" dirty="0" err="1" smtClean="0"/>
              <a:t>F</a:t>
            </a:r>
            <a:r>
              <a:rPr lang="en-US" dirty="0" err="1" smtClean="0"/>
              <a:t>FBI:WMD:RED</a:t>
            </a:r>
            <a:r>
              <a:rPr lang="en-US" strike="sngStrike" dirty="0" err="1" smtClean="0"/>
              <a:t>.</a:t>
            </a:r>
            <a:r>
              <a:rPr lang="en-US" sz="800" strike="sngStrike" dirty="0" err="1" smtClean="0"/>
              <a:t>McCrhty.Mkession.acqiton</a:t>
            </a:r>
            <a:endParaRPr lang="en-US" sz="800" strike="sngStrike" dirty="0"/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289" y="5935887"/>
            <a:ext cx="131369" cy="175384"/>
          </a:xfrm>
          <a:prstGeom prst="rect">
            <a:avLst/>
          </a:prstGeom>
        </p:spPr>
      </p:pic>
      <p:cxnSp>
        <p:nvCxnSpPr>
          <p:cNvPr id="121" name="Straight Connector 120"/>
          <p:cNvCxnSpPr/>
          <p:nvPr/>
        </p:nvCxnSpPr>
        <p:spPr>
          <a:xfrm flipV="1">
            <a:off x="2215319" y="5990725"/>
            <a:ext cx="606503" cy="398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744470" y="4960633"/>
            <a:ext cx="10459666" cy="7433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771201" y="4133620"/>
            <a:ext cx="10459666" cy="8357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TextBox 124"/>
          <p:cNvSpPr txBox="1"/>
          <p:nvPr/>
        </p:nvSpPr>
        <p:spPr>
          <a:xfrm>
            <a:off x="1967567" y="6148648"/>
            <a:ext cx="1282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41.SQ/.25YCPVA.§187.PREA</a:t>
            </a:r>
          </a:p>
          <a:p>
            <a:r>
              <a:rPr lang="en-US" sz="800" strike="sngStrike" dirty="0" smtClean="0"/>
              <a:t>Buy a </a:t>
            </a:r>
            <a:r>
              <a:rPr lang="en-US" sz="800" strike="sngStrike" dirty="0" err="1" smtClean="0"/>
              <a:t>mercdes;safe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nexgen</a:t>
            </a:r>
            <a:r>
              <a:rPr lang="en-US" sz="800" strike="sngStrike" dirty="0" smtClean="0"/>
              <a:t> 3Y goals</a:t>
            </a:r>
            <a:endParaRPr lang="en-US" sz="800" strike="sngStrike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717319" y="5767026"/>
            <a:ext cx="10459666" cy="107152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94" y="5854665"/>
            <a:ext cx="678360" cy="71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643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85" y="1372487"/>
            <a:ext cx="1742738" cy="871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770" y="1409859"/>
            <a:ext cx="636044" cy="833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726" y="1409859"/>
            <a:ext cx="1194940" cy="795178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1446566" y="1210318"/>
            <a:ext cx="1506071" cy="1033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2258266" y="1328774"/>
            <a:ext cx="1506071" cy="1033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915446" y="1397000"/>
            <a:ext cx="1506071" cy="10335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033195" y="1363875"/>
            <a:ext cx="3893428" cy="8799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914861" y="2818504"/>
            <a:ext cx="2246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KING.CURRNET GAME</a:t>
            </a:r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18" y="2737383"/>
            <a:ext cx="1662472" cy="71248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3870" y="4318753"/>
            <a:ext cx="504530" cy="79728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774551" y="4109421"/>
            <a:ext cx="11252498" cy="53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4744122" y="4505435"/>
            <a:ext cx="968189" cy="8100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063" y="4163209"/>
            <a:ext cx="1023978" cy="766995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615526" y="4216997"/>
            <a:ext cx="3004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Teacher:Welcom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this is Emma,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Duchtes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of Worms(funny!), Sweden.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Class:Welcom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Emma!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Teache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your seated at row3, seat 2 (English)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885" y="4595472"/>
            <a:ext cx="517460" cy="73101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3764337" y="4717394"/>
            <a:ext cx="904144" cy="609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668812" y="4248773"/>
            <a:ext cx="589454" cy="8799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1067707" y="5389235"/>
            <a:ext cx="11252498" cy="53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514" y="4269703"/>
            <a:ext cx="1554064" cy="106662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9004151" y="4447829"/>
            <a:ext cx="2300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Fritz School Police Dog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9004151" y="4447829"/>
            <a:ext cx="527124" cy="355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245676" y="4182294"/>
            <a:ext cx="8529668" cy="12338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67761" y="4348062"/>
            <a:ext cx="118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9/19/2023</a:t>
            </a:r>
          </a:p>
          <a:p>
            <a:r>
              <a:rPr lang="en-US" dirty="0" smtClean="0"/>
              <a:t>3:02PM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331363" y="4148983"/>
            <a:ext cx="1715376" cy="12338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570" y="4163209"/>
            <a:ext cx="332076" cy="20754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82" y="4148983"/>
            <a:ext cx="467785" cy="24709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45" y="4155497"/>
            <a:ext cx="218111" cy="218111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859218" y="4131972"/>
            <a:ext cx="1232079" cy="2714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479" y="1307250"/>
            <a:ext cx="773991" cy="552851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7756264" y="1803865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KARL AND DIANA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6619875" y="12103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2006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1694716" y="1372447"/>
            <a:ext cx="4706084" cy="994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97528" y="1099264"/>
            <a:ext cx="102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7657335" y="2087566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Karl: camping? Yes.</a:t>
            </a:r>
          </a:p>
          <a:p>
            <a:r>
              <a:rPr lang="en-US" sz="800" strike="sngStrike" dirty="0" smtClean="0"/>
              <a:t>Karl: ore-</a:t>
            </a:r>
            <a:r>
              <a:rPr lang="en-US" sz="800" strike="sngStrike" dirty="0" err="1" smtClean="0"/>
              <a:t>gon</a:t>
            </a:r>
            <a:r>
              <a:rPr lang="en-US" sz="800" strike="sngStrike" dirty="0" smtClean="0"/>
              <a:t>? No?</a:t>
            </a:r>
          </a:p>
          <a:p>
            <a:r>
              <a:rPr lang="en-US" sz="800" strike="sngStrike" dirty="0" smtClean="0"/>
              <a:t>Karle: </a:t>
            </a:r>
            <a:r>
              <a:rPr lang="en-US" sz="800" strike="sngStrike" dirty="0" err="1" smtClean="0"/>
              <a:t>oregan</a:t>
            </a:r>
            <a:r>
              <a:rPr lang="en-US" sz="800" strike="sngStrike" dirty="0" smtClean="0"/>
              <a:t> trail? Yes.</a:t>
            </a:r>
            <a:endParaRPr lang="en-US" sz="800" strike="sngStrike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7369926" y="1194303"/>
            <a:ext cx="2061288" cy="12338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953358" y="1152677"/>
            <a:ext cx="4567588" cy="12338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1067707" y="2580196"/>
            <a:ext cx="10850826" cy="44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11189" y="3142192"/>
            <a:ext cx="1306009" cy="103056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87" y="3234270"/>
            <a:ext cx="1148243" cy="76410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39901" y="3188897"/>
            <a:ext cx="586613" cy="455282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1953358" y="3234270"/>
            <a:ext cx="1498838" cy="7641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469378" y="2691919"/>
            <a:ext cx="10449155" cy="142048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441064" y="3001384"/>
            <a:ext cx="102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7th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463" y="3329972"/>
            <a:ext cx="734493" cy="732053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503202" y="2301497"/>
            <a:ext cx="166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G.IPX </a:t>
            </a:r>
            <a:r>
              <a:rPr lang="en-US" sz="800" strike="sngStrike" dirty="0" smtClean="0"/>
              <a:t>organ trail, euro game</a:t>
            </a:r>
            <a:endParaRPr lang="en-US" sz="800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2943550" y="5562170"/>
            <a:ext cx="216969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Choligrapny</a:t>
            </a:r>
            <a:r>
              <a:rPr lang="en-US" dirty="0" smtClean="0"/>
              <a:t> I</a:t>
            </a:r>
          </a:p>
          <a:p>
            <a:r>
              <a:rPr lang="en-US" dirty="0" err="1" smtClean="0"/>
              <a:t>Choloigrayp</a:t>
            </a:r>
            <a:r>
              <a:rPr lang="en-US" dirty="0" smtClean="0"/>
              <a:t> II</a:t>
            </a:r>
          </a:p>
          <a:p>
            <a:r>
              <a:rPr lang="en-US" dirty="0" smtClean="0"/>
              <a:t>!HOMCIE:GHOSTH.G.</a:t>
            </a:r>
          </a:p>
          <a:p>
            <a:r>
              <a:rPr lang="en-US" dirty="0" smtClean="0"/>
              <a:t>QUEEN.WORMS</a:t>
            </a:r>
            <a:endParaRPr lang="en-US" dirty="0"/>
          </a:p>
        </p:txBody>
      </p:sp>
      <p:cxnSp>
        <p:nvCxnSpPr>
          <p:cNvPr id="81" name="Straight Connector 80"/>
          <p:cNvCxnSpPr/>
          <p:nvPr/>
        </p:nvCxnSpPr>
        <p:spPr>
          <a:xfrm flipV="1">
            <a:off x="2843852" y="5464465"/>
            <a:ext cx="1172991" cy="1172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677814" y="5538264"/>
            <a:ext cx="2610410" cy="12338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22351" y="5613852"/>
            <a:ext cx="1021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 7th</a:t>
            </a:r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20" y="5550968"/>
            <a:ext cx="1027372" cy="1027372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543" y="5549139"/>
            <a:ext cx="1410974" cy="942788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695" y="5572439"/>
            <a:ext cx="943783" cy="943783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1519" y="5585144"/>
            <a:ext cx="1484582" cy="1077493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8227" y="5828247"/>
            <a:ext cx="504530" cy="797282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9563169" y="5758267"/>
            <a:ext cx="589454" cy="87998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927" y="5672703"/>
            <a:ext cx="332076" cy="20754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402" y="5664991"/>
            <a:ext cx="218111" cy="218111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409" y="6325496"/>
            <a:ext cx="226638" cy="339957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10402645" y="6133762"/>
            <a:ext cx="656216" cy="5288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0406092" y="6096083"/>
            <a:ext cx="1620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KING.ARTHRU.SWAT.</a:t>
            </a:r>
            <a:r>
              <a:rPr lang="en-US" sz="1100" strike="sngStrike" dirty="0" err="1" smtClean="0"/>
              <a:t>ibm</a:t>
            </a:r>
            <a:endParaRPr lang="en-US" sz="1100" strike="sngStrike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0514408" y="6395372"/>
            <a:ext cx="289391" cy="29562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10487437" y="5866119"/>
            <a:ext cx="12346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2005 </a:t>
            </a:r>
            <a:r>
              <a:rPr lang="en-US" sz="900" dirty="0" err="1" smtClean="0"/>
              <a:t>nonPocliOakland</a:t>
            </a:r>
            <a:endParaRPr lang="en-US" sz="900" dirty="0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7522" y="5646138"/>
            <a:ext cx="542401" cy="304760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11216570" y="5646138"/>
            <a:ext cx="701963" cy="2559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1308095" y="5619811"/>
            <a:ext cx="649510" cy="2822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" name="Straight Connector 102"/>
          <p:cNvCxnSpPr>
            <a:stCxn id="97" idx="0"/>
          </p:cNvCxnSpPr>
          <p:nvPr/>
        </p:nvCxnSpPr>
        <p:spPr>
          <a:xfrm flipV="1">
            <a:off x="11104754" y="5572439"/>
            <a:ext cx="952130" cy="2936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10916644" y="5628981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leaf</a:t>
            </a:r>
            <a:endParaRPr lang="en-US" sz="800" strike="sngStrike" dirty="0"/>
          </a:p>
        </p:txBody>
      </p:sp>
      <p:sp>
        <p:nvSpPr>
          <p:cNvPr id="105" name="TextBox 104"/>
          <p:cNvSpPr txBox="1"/>
          <p:nvPr/>
        </p:nvSpPr>
        <p:spPr>
          <a:xfrm>
            <a:off x="10514408" y="553826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10487437" y="5902054"/>
            <a:ext cx="1539612" cy="47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398" y="6064654"/>
            <a:ext cx="167944" cy="199739"/>
          </a:xfrm>
          <a:prstGeom prst="rect">
            <a:avLst/>
          </a:prstGeom>
        </p:spPr>
      </p:pic>
      <p:cxnSp>
        <p:nvCxnSpPr>
          <p:cNvPr id="112" name="Straight Connector 111"/>
          <p:cNvCxnSpPr>
            <a:endCxn id="90" idx="2"/>
          </p:cNvCxnSpPr>
          <p:nvPr/>
        </p:nvCxnSpPr>
        <p:spPr>
          <a:xfrm flipV="1">
            <a:off x="9291995" y="5880251"/>
            <a:ext cx="215970" cy="66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9266405" y="6096083"/>
            <a:ext cx="220192" cy="16753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144" y="5878538"/>
            <a:ext cx="268773" cy="268773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329" y="6186350"/>
            <a:ext cx="261373" cy="121182"/>
          </a:xfrm>
          <a:prstGeom prst="rect">
            <a:avLst/>
          </a:prstGeom>
        </p:spPr>
      </p:pic>
      <p:cxnSp>
        <p:nvCxnSpPr>
          <p:cNvPr id="117" name="Straight Connector 116"/>
          <p:cNvCxnSpPr>
            <a:endCxn id="113" idx="3"/>
          </p:cNvCxnSpPr>
          <p:nvPr/>
        </p:nvCxnSpPr>
        <p:spPr>
          <a:xfrm flipV="1">
            <a:off x="9081050" y="6179850"/>
            <a:ext cx="405547" cy="312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150301" y="6206860"/>
            <a:ext cx="335802" cy="133211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586101" y="5529564"/>
            <a:ext cx="9523968" cy="12338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086711" y="5521783"/>
            <a:ext cx="1554903" cy="123388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557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40311" y="1041612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putin.gorabhce.marx.stain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4567737" y="1110734"/>
            <a:ext cx="2335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nonPolcieRussiaLogical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875" y="2302136"/>
            <a:ext cx="1255779" cy="12064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390042" y="1882588"/>
            <a:ext cx="220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nonPolcieConstitoin</a:t>
            </a:r>
            <a:r>
              <a:rPr lang="en-US" dirty="0" smtClean="0"/>
              <a:t>[]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096000" y="2251920"/>
            <a:ext cx="2495478" cy="1685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5947264" y="4300429"/>
            <a:ext cx="2418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state department </a:t>
            </a:r>
            <a:r>
              <a:rPr lang="en-US" dirty="0" err="1"/>
              <a:t>russia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947264" y="464465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https://travel.state.gov/content/travel/en/traveladvisories/traveladvisories/russia-travel-advisory.html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20" y="5635206"/>
            <a:ext cx="1818042" cy="81931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2431228" y="3797449"/>
            <a:ext cx="8401723" cy="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336202" y="5500827"/>
            <a:ext cx="8401723" cy="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702643" y="1776815"/>
            <a:ext cx="8401723" cy="10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702643" y="1896795"/>
            <a:ext cx="8401723" cy="169080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702642" y="3920290"/>
            <a:ext cx="8401723" cy="14673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650331" y="5597480"/>
            <a:ext cx="8401723" cy="106780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267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768748"/>
            <a:ext cx="12192000" cy="1016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Sleeping outside rain</a:t>
            </a:r>
            <a:endParaRPr lang="en-US" sz="800" strike="sngStrike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6619875" y="698500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903505" y="713587"/>
            <a:ext cx="148162" cy="199829"/>
          </a:xfrm>
          <a:prstGeom prst="line">
            <a:avLst/>
          </a:prstGeom>
          <a:ln w="76200">
            <a:solidFill>
              <a:srgbClr val="FFFFF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6977586" y="685872"/>
            <a:ext cx="357711" cy="25987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6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9114" y="3058156"/>
            <a:ext cx="636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POLIZEI:HOELZER </a:t>
            </a:r>
            <a:r>
              <a:rPr lang="en-US" sz="1100" strike="sngStrike" dirty="0" smtClean="0"/>
              <a:t>drunk </a:t>
            </a:r>
            <a:r>
              <a:rPr lang="en-US" sz="1100" strike="sngStrike" dirty="0" err="1" smtClean="0"/>
              <a:t>notar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Stephanier</a:t>
            </a:r>
            <a:r>
              <a:rPr lang="en-US" sz="1100" strike="sngStrike" dirty="0" smtClean="0"/>
              <a:t> Father </a:t>
            </a:r>
            <a:r>
              <a:rPr lang="en-US" sz="1100" dirty="0" smtClean="0"/>
              <a:t>(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damiler</a:t>
            </a:r>
            <a:r>
              <a:rPr lang="en-US" sz="1100" strike="sngStrike" dirty="0" smtClean="0"/>
              <a:t> </a:t>
            </a:r>
            <a:r>
              <a:rPr lang="en-US" sz="1100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PENGON.UNIVERSITY.STUDEN.PENN.AVE.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Develoment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939114" y="1556951"/>
            <a:ext cx="2260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G.POLZIEI.KARLSURHE</a:t>
            </a:r>
          </a:p>
          <a:p>
            <a:r>
              <a:rPr lang="en-US" dirty="0"/>
              <a:t> </a:t>
            </a:r>
            <a:r>
              <a:rPr lang="en-US" dirty="0" smtClean="0"/>
              <a:t>   VIRGINA.MARY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893632" y="2926865"/>
            <a:ext cx="10775092" cy="49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8211" y="1377305"/>
            <a:ext cx="1955389" cy="11665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88211" y="762204"/>
            <a:ext cx="4585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US:ID:CA:SV WIRTSCHAFTSPOLZIE INFORMATIK</a:t>
            </a:r>
          </a:p>
          <a:p>
            <a:r>
              <a:rPr lang="en-US" dirty="0" smtClean="0"/>
              <a:t>VP GERMANY REPULICAN/CDU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797114" y="1173892"/>
            <a:ext cx="2236572" cy="38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797114" y="1463677"/>
            <a:ext cx="2236572" cy="9868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134842" y="1856255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INTERUPTS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146301" y="1685668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&lt;-   </a:t>
            </a:r>
            <a:r>
              <a:rPr lang="en-US" sz="1000" strike="sngStrike" dirty="0" smtClean="0"/>
              <a:t>Distance </a:t>
            </a:r>
            <a:r>
              <a:rPr lang="en-US" sz="1000" strike="sngStrike" dirty="0" err="1" smtClean="0"/>
              <a:t>Cherrybar</a:t>
            </a:r>
            <a:r>
              <a:rPr lang="en-US" dirty="0" smtClean="0"/>
              <a:t>   -&gt; KING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92" y="1881487"/>
            <a:ext cx="606308" cy="104903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917" y="2256208"/>
            <a:ext cx="331058" cy="33105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314490" y="2088534"/>
            <a:ext cx="225574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</a:t>
            </a:r>
          </a:p>
          <a:p>
            <a:r>
              <a:rPr lang="en-US" dirty="0" smtClean="0"/>
              <a:t>MARKET GAP  bar/bar</a:t>
            </a:r>
          </a:p>
          <a:p>
            <a:r>
              <a:rPr lang="en-US" dirty="0" smtClean="0"/>
              <a:t>INTERUPT </a:t>
            </a:r>
            <a:r>
              <a:rPr lang="en-US" strike="sngStrike" dirty="0" smtClean="0"/>
              <a:t>cherry bar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91640" y="1555575"/>
            <a:ext cx="161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PHIL/KIM.CPVA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6496260" y="1856255"/>
            <a:ext cx="602001" cy="96901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6376086" y="2132118"/>
            <a:ext cx="939114" cy="5404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711546" y="2633706"/>
            <a:ext cx="446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SQ.EDEN.IPX </a:t>
            </a:r>
            <a:r>
              <a:rPr lang="en-US" strike="sngStrike" dirty="0" err="1" smtClean="0"/>
              <a:t>gerlach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tranl</a:t>
            </a:r>
            <a:r>
              <a:rPr lang="en-US" strike="sngStrike" dirty="0" smtClean="0"/>
              <a:t>) seeding G,VIRINGA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20" y="2295086"/>
            <a:ext cx="619860" cy="61986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7479220" y="3007404"/>
            <a:ext cx="2236572" cy="383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07061" y="3332055"/>
            <a:ext cx="2236572" cy="4214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840054" y="3404637"/>
            <a:ext cx="124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INTERUPTS</a:t>
            </a:r>
            <a:endParaRPr lang="en-US" b="1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092" y="849938"/>
            <a:ext cx="806305" cy="80630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702" y="3073260"/>
            <a:ext cx="613607" cy="61360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93632" y="4564278"/>
            <a:ext cx="7896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1993/4  KING.POLZEI:HOELZER</a:t>
            </a:r>
          </a:p>
          <a:p>
            <a:pPr marL="342900" indent="-342900">
              <a:buAutoNum type="arabicPlain" startAt="1994"/>
            </a:pPr>
            <a:r>
              <a:rPr lang="en-US" dirty="0" smtClean="0"/>
              <a:t>!KING.POPE.POLZIE:HOLZER</a:t>
            </a:r>
          </a:p>
          <a:p>
            <a:r>
              <a:rPr lang="en-US" dirty="0" smtClean="0"/>
              <a:t>2015 x/y </a:t>
            </a:r>
            <a:r>
              <a:rPr lang="en-US" b="1" dirty="0" err="1" smtClean="0"/>
              <a:t>stephanie</a:t>
            </a:r>
            <a:r>
              <a:rPr lang="en-US" dirty="0" smtClean="0"/>
              <a:t> !</a:t>
            </a:r>
            <a:r>
              <a:rPr lang="en-US" dirty="0" err="1" smtClean="0"/>
              <a:t>G.</a:t>
            </a:r>
            <a:r>
              <a:rPr lang="en-US" strike="sngStrike" dirty="0" err="1" smtClean="0"/>
              <a:t>illminati</a:t>
            </a:r>
            <a:r>
              <a:rPr lang="en-US" strike="sngStrike" dirty="0" smtClean="0"/>
              <a:t>; Person in black clothes standing behind </a:t>
            </a:r>
            <a:r>
              <a:rPr lang="en-US" strike="sngStrike" dirty="0" err="1" smtClean="0"/>
              <a:t>stephanie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10824519" y="4974258"/>
            <a:ext cx="1367481" cy="48795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10256108" y="4573829"/>
            <a:ext cx="314128" cy="4846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593896" y="4570486"/>
            <a:ext cx="1598104" cy="487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10121265" y="4599128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LIVE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593896" y="4505512"/>
            <a:ext cx="1324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Mordtaeter</a:t>
            </a:r>
            <a:r>
              <a:rPr lang="en-US" dirty="0" smtClean="0"/>
              <a:t> </a:t>
            </a:r>
          </a:p>
          <a:p>
            <a:r>
              <a:rPr lang="en-US" dirty="0" smtClean="0"/>
              <a:t>SCREEN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7046633" y="6128951"/>
            <a:ext cx="86517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TORT-1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732" y="5328870"/>
            <a:ext cx="304717" cy="30336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751" y="5336273"/>
            <a:ext cx="519865" cy="28855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982465" y="6128951"/>
            <a:ext cx="214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ATOMCLOICK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toosie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8597506" y="5218233"/>
            <a:ext cx="571208" cy="601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9123615" y="5138191"/>
            <a:ext cx="511265" cy="846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8711347" y="5249403"/>
            <a:ext cx="1004445" cy="4214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027405" y="5614695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6391" y="5480551"/>
            <a:ext cx="1627960" cy="1009194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011047" y="5402871"/>
            <a:ext cx="3896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Spy</a:t>
            </a:r>
            <a:r>
              <a:rPr lang="en-US" dirty="0" err="1" smtClean="0"/>
              <a:t>.nonPolciStreetCrimFighti.avg.int.</a:t>
            </a:r>
            <a:r>
              <a:rPr lang="en-US" sz="800" strike="sngStrike" dirty="0" err="1" smtClean="0"/>
              <a:t>pitbull</a:t>
            </a:r>
            <a:endParaRPr lang="en-US" sz="800" strike="sngStrike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2438764" y="5670822"/>
            <a:ext cx="1919779" cy="642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2" y="5731920"/>
            <a:ext cx="619085" cy="61908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4" y="5511460"/>
            <a:ext cx="521485" cy="521485"/>
          </a:xfrm>
          <a:prstGeom prst="rect">
            <a:avLst/>
          </a:prstGeom>
        </p:spPr>
      </p:pic>
      <p:sp>
        <p:nvSpPr>
          <p:cNvPr id="55" name="Right Arrow 54"/>
          <p:cNvSpPr/>
          <p:nvPr/>
        </p:nvSpPr>
        <p:spPr>
          <a:xfrm>
            <a:off x="755257" y="5731920"/>
            <a:ext cx="379804" cy="396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4463683" y="5731920"/>
            <a:ext cx="15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route(</a:t>
            </a:r>
            <a:r>
              <a:rPr lang="en-US" dirty="0" err="1" smtClean="0"/>
              <a:t>int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4020603" y="5511460"/>
            <a:ext cx="3886511" cy="53030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 rot="10800000">
            <a:off x="805759" y="6224348"/>
            <a:ext cx="379804" cy="3964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898" y="5522172"/>
            <a:ext cx="633085" cy="2671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34" y="6310722"/>
            <a:ext cx="521485" cy="521485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63" y="6181479"/>
            <a:ext cx="641774" cy="275046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8391063" y="2378007"/>
            <a:ext cx="2202833" cy="62107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8654305" y="2513129"/>
            <a:ext cx="1697275" cy="455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93243" y="3957779"/>
            <a:ext cx="528474" cy="724373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>
          <a:xfrm flipH="1" flipV="1">
            <a:off x="5857369" y="4861457"/>
            <a:ext cx="238631" cy="482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114" y="4578006"/>
            <a:ext cx="757921" cy="452143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334" y="4722227"/>
            <a:ext cx="507126" cy="50712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904141" y="4868552"/>
            <a:ext cx="348236" cy="338908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662111" y="4652840"/>
            <a:ext cx="11015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SPECIAL EUR 1,99</a:t>
            </a:r>
            <a:endParaRPr lang="en-US" sz="1000" dirty="0"/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6429847" y="4814930"/>
            <a:ext cx="1208643" cy="243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4864" y="4376862"/>
            <a:ext cx="707408" cy="989172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52" y="4304708"/>
            <a:ext cx="467271" cy="237112"/>
          </a:xfrm>
          <a:prstGeom prst="rect">
            <a:avLst/>
          </a:prstGeom>
        </p:spPr>
      </p:pic>
      <p:cxnSp>
        <p:nvCxnSpPr>
          <p:cNvPr id="81" name="Straight Arrow Connector 80"/>
          <p:cNvCxnSpPr/>
          <p:nvPr/>
        </p:nvCxnSpPr>
        <p:spPr>
          <a:xfrm flipV="1">
            <a:off x="906437" y="4376862"/>
            <a:ext cx="811152" cy="16495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144" y="3882620"/>
            <a:ext cx="633085" cy="267140"/>
          </a:xfrm>
          <a:prstGeom prst="rect">
            <a:avLst/>
          </a:prstGeom>
        </p:spPr>
      </p:pic>
      <p:cxnSp>
        <p:nvCxnSpPr>
          <p:cNvPr id="83" name="Straight Arrow Connector 82"/>
          <p:cNvCxnSpPr/>
          <p:nvPr/>
        </p:nvCxnSpPr>
        <p:spPr>
          <a:xfrm flipV="1">
            <a:off x="1061103" y="4012848"/>
            <a:ext cx="526549" cy="44649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31588" y="4849595"/>
            <a:ext cx="256556" cy="40621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6131326" y="4718022"/>
            <a:ext cx="1571755" cy="5113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>
            <a:stCxn id="75" idx="2"/>
          </p:cNvCxnSpPr>
          <p:nvPr/>
        </p:nvCxnSpPr>
        <p:spPr>
          <a:xfrm flipV="1">
            <a:off x="6917204" y="4933726"/>
            <a:ext cx="1123854" cy="295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/>
          <p:nvPr/>
        </p:nvCxnSpPr>
        <p:spPr>
          <a:xfrm>
            <a:off x="2344229" y="5336273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2450883" y="4240846"/>
            <a:ext cx="5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ATB</a:t>
            </a:r>
            <a:endParaRPr lang="en-US" b="1" strike="sngStrike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240" y="4363701"/>
            <a:ext cx="381858" cy="165733"/>
          </a:xfrm>
          <a:prstGeom prst="rect">
            <a:avLst/>
          </a:prstGeom>
        </p:spPr>
      </p:pic>
      <p:pic>
        <p:nvPicPr>
          <p:cNvPr id="93" name="Picture 92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754" y="4345559"/>
            <a:ext cx="318857" cy="158426"/>
          </a:xfrm>
          <a:prstGeom prst="rect">
            <a:avLst/>
          </a:prstGeom>
        </p:spPr>
      </p:pic>
      <p:cxnSp>
        <p:nvCxnSpPr>
          <p:cNvPr id="95" name="Straight Connector 94"/>
          <p:cNvCxnSpPr/>
          <p:nvPr/>
        </p:nvCxnSpPr>
        <p:spPr>
          <a:xfrm>
            <a:off x="3563223" y="4338392"/>
            <a:ext cx="1032750" cy="216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3923017" y="4185807"/>
            <a:ext cx="4619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angela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3587196" y="4166466"/>
            <a:ext cx="1004445" cy="4214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/>
          <p:nvPr/>
        </p:nvCxnSpPr>
        <p:spPr>
          <a:xfrm>
            <a:off x="906437" y="3769093"/>
            <a:ext cx="10906622" cy="98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6092" y="3932175"/>
            <a:ext cx="614430" cy="614430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8081001" y="3952135"/>
            <a:ext cx="2418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 smtClean="0"/>
              <a:t>Agg</a:t>
            </a:r>
            <a:r>
              <a:rPr lang="en-US" sz="800" dirty="0" smtClean="0"/>
              <a:t>.§</a:t>
            </a:r>
            <a:r>
              <a:rPr lang="en-US" sz="800" dirty="0" err="1" smtClean="0"/>
              <a:t>Agg</a:t>
            </a:r>
            <a:r>
              <a:rPr lang="en-US" sz="800" dirty="0" smtClean="0"/>
              <a:t> </a:t>
            </a:r>
            <a:r>
              <a:rPr lang="en-US" sz="800" dirty="0" err="1" smtClean="0"/>
              <a:t>Assult</a:t>
            </a:r>
            <a:r>
              <a:rPr lang="en-US" sz="800" dirty="0" smtClean="0"/>
              <a:t>(logical) murder </a:t>
            </a:r>
          </a:p>
          <a:p>
            <a:r>
              <a:rPr lang="en-US" sz="800" dirty="0" err="1" smtClean="0"/>
              <a:t>nonPoliceDicisionManagerLogical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emma</a:t>
            </a:r>
            <a:r>
              <a:rPr lang="en-US" sz="800" strike="sngStrike" dirty="0" smtClean="0"/>
              <a:t>-&gt;</a:t>
            </a:r>
            <a:r>
              <a:rPr lang="en-US" sz="800" strike="sngStrike" dirty="0" err="1" smtClean="0"/>
              <a:t>stapne</a:t>
            </a:r>
            <a:r>
              <a:rPr lang="en-US" sz="800" strike="sngStrike" dirty="0" smtClean="0"/>
              <a:t>-</a:t>
            </a:r>
            <a:r>
              <a:rPr lang="en-US" sz="800" dirty="0" smtClean="0"/>
              <a:t>&gt;</a:t>
            </a:r>
            <a:r>
              <a:rPr lang="en-US" sz="800" dirty="0" err="1" smtClean="0"/>
              <a:t>Federl</a:t>
            </a:r>
            <a:r>
              <a:rPr lang="en-US" sz="800" dirty="0" smtClean="0"/>
              <a:t> Court Judge(cannot))</a:t>
            </a:r>
            <a:endParaRPr lang="en-US" sz="800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8071923" y="3945808"/>
            <a:ext cx="2279657" cy="47384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975" y="6180719"/>
            <a:ext cx="304717" cy="303363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994" y="6188122"/>
            <a:ext cx="519865" cy="288556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10010749" y="6070082"/>
            <a:ext cx="571208" cy="601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10124590" y="6101252"/>
            <a:ext cx="1004445" cy="42141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5764720" y="61881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2014-2016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7943313" y="6460279"/>
            <a:ext cx="223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 smtClean="0"/>
              <a:t>Agg.Assuat</a:t>
            </a:r>
            <a:r>
              <a:rPr lang="en-US" dirty="0" smtClean="0"/>
              <a:t> </a:t>
            </a:r>
            <a:r>
              <a:rPr lang="en-US" dirty="0" err="1" smtClean="0"/>
              <a:t>Incidetes</a:t>
            </a:r>
            <a:endParaRPr lang="en-US" dirty="0"/>
          </a:p>
        </p:txBody>
      </p:sp>
      <p:sp>
        <p:nvSpPr>
          <p:cNvPr id="110" name="Rectangle 109"/>
          <p:cNvSpPr/>
          <p:nvPr/>
        </p:nvSpPr>
        <p:spPr>
          <a:xfrm>
            <a:off x="7047889" y="6495068"/>
            <a:ext cx="865173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TORT-3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248363" y="6495068"/>
            <a:ext cx="381482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x/y</a:t>
            </a:r>
            <a:r>
              <a:rPr lang="en-US" dirty="0" smtClean="0"/>
              <a:t> ext.TORT-3.CIVIL CODE(TORT-3,1,2)</a:t>
            </a:r>
          </a:p>
          <a:p>
            <a:r>
              <a:rPr lang="en-US" sz="800" dirty="0" smtClean="0"/>
              <a:t>TORT </a:t>
            </a:r>
            <a:r>
              <a:rPr lang="en-US" sz="800" dirty="0" err="1" smtClean="0"/>
              <a:t>eval</a:t>
            </a:r>
            <a:r>
              <a:rPr lang="en-US" sz="800" dirty="0" smtClean="0"/>
              <a:t> of TORT.!</a:t>
            </a:r>
            <a:r>
              <a:rPr lang="en-US" sz="800" dirty="0" err="1" smtClean="0"/>
              <a:t>ext</a:t>
            </a:r>
            <a:endParaRPr lang="en-US" sz="800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986382" y="3863780"/>
            <a:ext cx="11053358" cy="296583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5696729" y="5032331"/>
            <a:ext cx="2955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$500/hour x 1 gazillion billion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544" y="4035020"/>
            <a:ext cx="633085" cy="267140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944" y="4187420"/>
            <a:ext cx="633085" cy="267140"/>
          </a:xfrm>
          <a:prstGeom prst="rect">
            <a:avLst/>
          </a:prstGeom>
        </p:spPr>
      </p:pic>
      <p:pic>
        <p:nvPicPr>
          <p:cNvPr id="116" name="Picture 115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344" y="4339820"/>
            <a:ext cx="633085" cy="267140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44" y="4492220"/>
            <a:ext cx="633085" cy="26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8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Box 97"/>
          <p:cNvSpPr txBox="1"/>
          <p:nvPr/>
        </p:nvSpPr>
        <p:spPr>
          <a:xfrm>
            <a:off x="6763183" y="1446968"/>
            <a:ext cx="10887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nonPoliceInspector</a:t>
            </a:r>
            <a:endParaRPr lang="en-US" sz="900" dirty="0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6A40AA89-1DFA-4729-85CB-9903027FE3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390" y="1675552"/>
            <a:ext cx="1102850" cy="8260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2107096" y="1152111"/>
            <a:ext cx="1595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HOMICIDE:LUX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96139" y="115211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Bejamin</a:t>
            </a:r>
            <a:endParaRPr lang="en-US" dirty="0"/>
          </a:p>
        </p:txBody>
      </p:sp>
      <p:cxnSp>
        <p:nvCxnSpPr>
          <p:cNvPr id="11" name="Straight Connector 10"/>
          <p:cNvCxnSpPr>
            <a:stCxn id="9" idx="1"/>
          </p:cNvCxnSpPr>
          <p:nvPr/>
        </p:nvCxnSpPr>
        <p:spPr>
          <a:xfrm>
            <a:off x="3896139" y="1336777"/>
            <a:ext cx="12722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07096" y="1521443"/>
            <a:ext cx="890359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1981 IMPORT </a:t>
            </a:r>
            <a:r>
              <a:rPr lang="en-US" strike="sngStrike" dirty="0" err="1" smtClean="0"/>
              <a:t>ibm.damiler.welder</a:t>
            </a:r>
            <a:r>
              <a:rPr lang="en-US" strike="sngStrike" dirty="0" smtClean="0"/>
              <a:t> </a:t>
            </a:r>
          </a:p>
          <a:p>
            <a:endParaRPr lang="en-US" strike="sngStrike" dirty="0"/>
          </a:p>
          <a:p>
            <a:endParaRPr lang="en-US" strike="sngStrike" dirty="0" smtClean="0"/>
          </a:p>
          <a:p>
            <a:endParaRPr lang="en-US" strike="sngStrike" dirty="0" smtClean="0"/>
          </a:p>
          <a:p>
            <a:pPr marL="342900" indent="-342900">
              <a:buAutoNum type="arabicPlain" startAt="1990"/>
            </a:pPr>
            <a:r>
              <a:rPr lang="en-US" dirty="0" smtClean="0"/>
              <a:t> IMPORT </a:t>
            </a:r>
            <a:r>
              <a:rPr lang="en-US" dirty="0" err="1" smtClean="0"/>
              <a:t>i</a:t>
            </a:r>
            <a:r>
              <a:rPr lang="en-US" strike="sngStrike" dirty="0" err="1" smtClean="0"/>
              <a:t>bm.damiler.welder</a:t>
            </a:r>
            <a:r>
              <a:rPr lang="en-US" strike="sngStrike" dirty="0" smtClean="0"/>
              <a:t> </a:t>
            </a:r>
            <a:r>
              <a:rPr lang="en-US" dirty="0" smtClean="0"/>
              <a:t>CHECKPOINT CHARLIE( HOMICDIE:LUX</a:t>
            </a:r>
            <a:r>
              <a:rPr lang="en-US" strike="sngStrike" dirty="0" smtClean="0"/>
              <a:t> Chinese </a:t>
            </a:r>
            <a:r>
              <a:rPr lang="en-US" strike="sngStrike" dirty="0"/>
              <a:t>R</a:t>
            </a:r>
            <a:r>
              <a:rPr lang="en-US" strike="sngStrike" dirty="0" smtClean="0"/>
              <a:t>estaurant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2000 IMPORT </a:t>
            </a:r>
            <a:r>
              <a:rPr lang="en-US" strike="sngStrike" dirty="0" err="1" smtClean="0"/>
              <a:t>ibm.damiler.welde</a:t>
            </a:r>
            <a:r>
              <a:rPr lang="en-US" dirty="0" err="1" smtClean="0"/>
              <a:t>r</a:t>
            </a:r>
            <a:r>
              <a:rPr lang="en-US" dirty="0" smtClean="0"/>
              <a:t> MLK(</a:t>
            </a:r>
            <a:r>
              <a:rPr lang="en-US" strike="sngStrike" dirty="0" smtClean="0"/>
              <a:t>Daniel’s Manager, Iron Building Frames welding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06270" y="2087793"/>
            <a:ext cx="1785730" cy="3569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49" y="1521443"/>
            <a:ext cx="556755" cy="417029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5430949" y="1336777"/>
            <a:ext cx="829174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396226" y="1490812"/>
            <a:ext cx="626199" cy="41809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393" y="2299649"/>
            <a:ext cx="614975" cy="6149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368" y="2316687"/>
            <a:ext cx="580901" cy="580901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7892716" y="2444773"/>
            <a:ext cx="1672389" cy="566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8012520" y="2299649"/>
            <a:ext cx="1229749" cy="6149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650" y="2335924"/>
            <a:ext cx="682404" cy="54242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7237327" y="2312971"/>
            <a:ext cx="775193" cy="6149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8205537" y="2444773"/>
            <a:ext cx="878305" cy="286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27" idx="1"/>
          </p:cNvCxnSpPr>
          <p:nvPr/>
        </p:nvCxnSpPr>
        <p:spPr>
          <a:xfrm flipV="1">
            <a:off x="7345275" y="2607137"/>
            <a:ext cx="667245" cy="271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261937" y="3284621"/>
            <a:ext cx="598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 IMPORT </a:t>
            </a:r>
            <a:r>
              <a:rPr lang="en-US" dirty="0" err="1" smtClean="0"/>
              <a:t>i</a:t>
            </a:r>
            <a:r>
              <a:rPr lang="en-US" strike="sngStrike" dirty="0" err="1" smtClean="0"/>
              <a:t>bm.damiler.welder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mihcelbach</a:t>
            </a:r>
            <a:r>
              <a:rPr lang="en-US" sz="800" strike="sngStrike" dirty="0" smtClean="0"/>
              <a:t>),</a:t>
            </a:r>
            <a:r>
              <a:rPr lang="en-US" sz="800" strike="sngStrike" dirty="0" err="1" smtClean="0"/>
              <a:t>goerho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micha</a:t>
            </a:r>
            <a:r>
              <a:rPr lang="en-US" sz="800" strike="sngStrike" dirty="0" smtClean="0"/>
              <a:t>; !DRUNK </a:t>
            </a:r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(depress).</a:t>
            </a:r>
            <a:r>
              <a:rPr lang="en-US" sz="800" strike="sngStrike" dirty="0" err="1" smtClean="0"/>
              <a:t>ext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789778" y="3284621"/>
            <a:ext cx="1595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HOMICIDE:LUX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2107096" y="3662025"/>
            <a:ext cx="5576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2016 IMPORT </a:t>
            </a:r>
            <a:r>
              <a:rPr lang="en-US" dirty="0" err="1" smtClean="0"/>
              <a:t>WWI.</a:t>
            </a:r>
            <a:r>
              <a:rPr lang="en-US" sz="1200" strike="sngStrike" dirty="0" err="1" smtClean="0"/>
              <a:t>gheoho</a:t>
            </a:r>
            <a:r>
              <a:rPr lang="en-US" sz="1200" strike="sngStrike" dirty="0" smtClean="0"/>
              <a:t>(</a:t>
            </a:r>
            <a:r>
              <a:rPr lang="en-US" sz="1200" strike="sngStrike" dirty="0" err="1" smtClean="0"/>
              <a:t>mihcelabach</a:t>
            </a:r>
            <a:r>
              <a:rPr lang="en-US" sz="1200" strike="sngStrike" dirty="0" smtClean="0"/>
              <a:t>)</a:t>
            </a:r>
            <a:r>
              <a:rPr lang="en-US" sz="1200" dirty="0" smtClean="0"/>
              <a:t>.</a:t>
            </a:r>
            <a:r>
              <a:rPr lang="en-US" sz="1200" strike="sngStrike" dirty="0" smtClean="0"/>
              <a:t>Chinese Restaurant Kaiser of Chin</a:t>
            </a:r>
            <a:r>
              <a:rPr lang="en-US" sz="800" strike="sngStrike" dirty="0" smtClean="0"/>
              <a:t>a</a:t>
            </a:r>
            <a:endParaRPr lang="en-US" sz="800" strike="sngStrike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7792891" y="2727948"/>
            <a:ext cx="2199946" cy="1193531"/>
          </a:xfrm>
          <a:prstGeom prst="straightConnector1">
            <a:avLst/>
          </a:prstGeom>
          <a:ln w="5715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131056" y="1780482"/>
            <a:ext cx="4552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  HOMCIDE:LUX:HOMCIDE:NANA   </a:t>
            </a:r>
            <a:r>
              <a:rPr lang="en-US" sz="800" strike="sngStrike" dirty="0" smtClean="0"/>
              <a:t>rickshaw corner</a:t>
            </a:r>
          </a:p>
          <a:p>
            <a:r>
              <a:rPr lang="en-US" dirty="0" smtClean="0"/>
              <a:t>           HOMICIDE:LUX:HOMICIDE:HANNES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6522724" y="1987174"/>
            <a:ext cx="3595834" cy="619962"/>
          </a:xfrm>
          <a:prstGeom prst="straightConnector1">
            <a:avLst/>
          </a:prstGeom>
          <a:ln w="5715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557775" y="4597619"/>
            <a:ext cx="94529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845634" y="1060035"/>
            <a:ext cx="350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HOMICIDE:JOHNSON(Edwin ~1984)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8722977" y="1186564"/>
            <a:ext cx="938140" cy="169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375" y="1472050"/>
            <a:ext cx="922387" cy="69090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7459579" y="1490812"/>
            <a:ext cx="1624263" cy="9077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7705766" y="1429585"/>
            <a:ext cx="978207" cy="7625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18" y="1825699"/>
            <a:ext cx="609914" cy="40587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77" y="3338502"/>
            <a:ext cx="609914" cy="405870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675994" y="4639875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endParaRPr lang="en-US" b="1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44" y="4689695"/>
            <a:ext cx="609914" cy="40587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395663" y="5163881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Sirens: 8:26PM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2630950" y="4787222"/>
            <a:ext cx="225895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800" strike="sngStrike" dirty="0">
                <a:latin typeface="Google Sans"/>
                <a:hlinkClick r:id="rId9"/>
              </a:rPr>
              <a:t>5 STERNE CHINA RESTAURANT, Karlsruhe</a:t>
            </a:r>
            <a:endParaRPr lang="it-IT" sz="800" b="0" i="0" u="none" strike="sngStrike" dirty="0">
              <a:effectLst/>
              <a:latin typeface="Google Sans"/>
              <a:hlinkClick r:id="rId9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670070" y="4719550"/>
            <a:ext cx="2175368" cy="3223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>
            <a:endCxn id="67" idx="3"/>
          </p:cNvCxnSpPr>
          <p:nvPr/>
        </p:nvCxnSpPr>
        <p:spPr>
          <a:xfrm flipV="1">
            <a:off x="2630950" y="4894944"/>
            <a:ext cx="2258952" cy="14700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7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515" y="4719550"/>
            <a:ext cx="950758" cy="712151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139" y="4823378"/>
            <a:ext cx="749709" cy="419837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70482" y="4714165"/>
            <a:ext cx="609524" cy="819048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H="1" flipV="1">
            <a:off x="3836337" y="4688038"/>
            <a:ext cx="1487910" cy="954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749299" y="4679889"/>
            <a:ext cx="1381251" cy="8285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 flipV="1">
            <a:off x="3836337" y="4823378"/>
            <a:ext cx="1064936" cy="608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2562" y="4649216"/>
            <a:ext cx="1932714" cy="933447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275" y="4664064"/>
            <a:ext cx="1837200" cy="9186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6139" y="5832413"/>
            <a:ext cx="1188096" cy="602888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3757754" y="5642811"/>
            <a:ext cx="1764741" cy="673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3799561" y="5761814"/>
            <a:ext cx="1381251" cy="82854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3595689" y="5832413"/>
            <a:ext cx="1728558" cy="745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5565910" y="5829510"/>
            <a:ext cx="4746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V2:FBI:KIDNANPGIN. </a:t>
            </a:r>
            <a:r>
              <a:rPr lang="en-US" sz="900" strike="sngStrike" dirty="0" err="1" smtClean="0"/>
              <a:t>Apple.vpn.tunnelblick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trnl</a:t>
            </a:r>
            <a:r>
              <a:rPr lang="en-US" sz="900" strike="sngStrike" dirty="0" smtClean="0"/>
              <a:t>) </a:t>
            </a:r>
            <a:r>
              <a:rPr lang="en-US" sz="900" strike="sngStrike" dirty="0" err="1" smtClean="0"/>
              <a:t>passtough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CPVA.§187.PREA.ATOMLOCK</a:t>
            </a:r>
            <a:r>
              <a:rPr lang="en-US" strike="sngStrike" dirty="0" smtClean="0"/>
              <a:t>(  china </a:t>
            </a:r>
            <a:r>
              <a:rPr lang="en-US" strike="sngStrike" dirty="0" err="1" smtClean="0"/>
              <a:t>restautant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351" y="2653540"/>
            <a:ext cx="521745" cy="634278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10312209" y="496844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</a:t>
            </a:r>
            <a:r>
              <a:rPr lang="en-US" sz="800" strike="sngStrike" dirty="0" err="1" smtClean="0"/>
              <a:t>.putin</a:t>
            </a:r>
            <a:endParaRPr lang="en-US" sz="800" strike="sngStrike" dirty="0"/>
          </a:p>
        </p:txBody>
      </p:sp>
      <p:sp>
        <p:nvSpPr>
          <p:cNvPr id="90" name="TextBox 89"/>
          <p:cNvSpPr txBox="1"/>
          <p:nvPr/>
        </p:nvSpPr>
        <p:spPr>
          <a:xfrm>
            <a:off x="9423771" y="467621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Angela.</a:t>
            </a:r>
            <a:r>
              <a:rPr lang="en-US" dirty="0" smtClean="0"/>
              <a:t>DE</a:t>
            </a:r>
            <a:endParaRPr lang="en-US" dirty="0"/>
          </a:p>
        </p:txBody>
      </p:sp>
      <p:cxnSp>
        <p:nvCxnSpPr>
          <p:cNvPr id="92" name="Straight Connector 91"/>
          <p:cNvCxnSpPr>
            <a:endCxn id="90" idx="0"/>
          </p:cNvCxnSpPr>
          <p:nvPr/>
        </p:nvCxnSpPr>
        <p:spPr>
          <a:xfrm flipH="1" flipV="1">
            <a:off x="9799836" y="4676212"/>
            <a:ext cx="318722" cy="3657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675994" y="6226337"/>
            <a:ext cx="6176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G.VIRING MARY</a:t>
            </a:r>
            <a:r>
              <a:rPr lang="en-US" sz="800" strike="sngStrike" dirty="0" smtClean="0"/>
              <a:t>(kit).</a:t>
            </a:r>
            <a:r>
              <a:rPr lang="en-US" dirty="0" smtClean="0"/>
              <a:t>St. </a:t>
            </a:r>
            <a:r>
              <a:rPr lang="en-US" dirty="0" err="1" smtClean="0"/>
              <a:t>Martin.HOMCE:LUX.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michelaa</a:t>
            </a:r>
            <a:r>
              <a:rPr lang="en-US" strike="sngStrike" dirty="0" smtClean="0"/>
              <a:t>)</a:t>
            </a:r>
            <a:r>
              <a:rPr lang="en-US" dirty="0" smtClean="0"/>
              <a:t>=</a:t>
            </a:r>
            <a:r>
              <a:rPr lang="en-US" sz="800" strike="sngStrike" dirty="0" smtClean="0"/>
              <a:t>!Facebook</a:t>
            </a:r>
          </a:p>
          <a:p>
            <a:r>
              <a:rPr lang="en-US" sz="800" strike="sngStrike" dirty="0" smtClean="0"/>
              <a:t>People at </a:t>
            </a:r>
            <a:r>
              <a:rPr lang="en-US" dirty="0" smtClean="0"/>
              <a:t>2016 </a:t>
            </a:r>
            <a:r>
              <a:rPr lang="en-US" sz="800" strike="sngStrike" dirty="0" err="1" smtClean="0"/>
              <a:t>apparement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0" y="6133857"/>
            <a:ext cx="1557775" cy="45649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JUDGES</a:t>
            </a:r>
            <a:endParaRPr lang="en-US" dirty="0"/>
          </a:p>
        </p:txBody>
      </p:sp>
      <p:sp>
        <p:nvSpPr>
          <p:cNvPr id="95" name="TextBox 94"/>
          <p:cNvSpPr txBox="1"/>
          <p:nvPr/>
        </p:nvSpPr>
        <p:spPr>
          <a:xfrm>
            <a:off x="-1504" y="6362960"/>
            <a:ext cx="16161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DEBORAH, </a:t>
            </a:r>
            <a:r>
              <a:rPr lang="en-US" sz="800" dirty="0" err="1" smtClean="0">
                <a:solidFill>
                  <a:schemeClr val="bg1"/>
                </a:solidFill>
              </a:rPr>
              <a:t>BARAK,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Emma</a:t>
            </a:r>
            <a:r>
              <a:rPr lang="en-US" sz="800" dirty="0" smtClean="0">
                <a:solidFill>
                  <a:schemeClr val="bg1"/>
                </a:solidFill>
              </a:rPr>
              <a:t>(GEDION)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803581" y="1659004"/>
            <a:ext cx="1079120" cy="85605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936600" y="898396"/>
            <a:ext cx="11301663" cy="344550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807851" y="4425281"/>
            <a:ext cx="11301663" cy="24074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2" y="915383"/>
            <a:ext cx="1455026" cy="14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066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B8D90E92-4B48-4D6C-87B4-C78298079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1768078"/>
            <a:ext cx="2619375" cy="1743075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334ADE7-E211-478F-8C2B-E776B1CA9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411" y="2781618"/>
            <a:ext cx="1013957" cy="526478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F9233791-8E8A-4C2F-84EE-DAA9C764B7E8}"/>
              </a:ext>
            </a:extLst>
          </p:cNvPr>
          <p:cNvSpPr/>
          <p:nvPr/>
        </p:nvSpPr>
        <p:spPr>
          <a:xfrm>
            <a:off x="10906699" y="3135789"/>
            <a:ext cx="1285301" cy="665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24BDAC3-FA5D-41EB-AE3E-D9F21754D406}"/>
              </a:ext>
            </a:extLst>
          </p:cNvPr>
          <p:cNvSpPr txBox="1"/>
          <p:nvPr/>
        </p:nvSpPr>
        <p:spPr>
          <a:xfrm>
            <a:off x="159044" y="1010860"/>
            <a:ext cx="2024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  7:PM – 11PM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33E8E9E-A966-4BA8-B496-214EC6BF71F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711" y="4107080"/>
            <a:ext cx="587344" cy="42655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FFDE3CA6-595E-47CC-B0F5-67259C4D49F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24" y="2289373"/>
            <a:ext cx="590725" cy="43125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AB6AD858-9A2A-4570-BA47-7FBCFED5D2C7}"/>
              </a:ext>
            </a:extLst>
          </p:cNvPr>
          <p:cNvSpPr txBox="1"/>
          <p:nvPr/>
        </p:nvSpPr>
        <p:spPr>
          <a:xfrm>
            <a:off x="7664362" y="2980976"/>
            <a:ext cx="255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HOMCIE:LKYSTL:WWI.</a:t>
            </a:r>
            <a:r>
              <a:rPr lang="en-US" sz="800" strike="sngStrike" dirty="0" err="1"/>
              <a:t>tootsie</a:t>
            </a:r>
            <a:endParaRPr lang="en-US" sz="800" strike="sngStrike" dirty="0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3C577A38-9F56-4163-82A4-3C5177E4BA7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295" y="1920944"/>
            <a:ext cx="688026" cy="409033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BB06088A-C07D-4C7C-BE1B-624B6C0230A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439" y="1938032"/>
            <a:ext cx="602720" cy="375639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E5C5628-B603-4BBB-9E70-E12EB80DEC03}"/>
              </a:ext>
            </a:extLst>
          </p:cNvPr>
          <p:cNvCxnSpPr>
            <a:cxnSpLocks/>
          </p:cNvCxnSpPr>
          <p:nvPr/>
        </p:nvCxnSpPr>
        <p:spPr>
          <a:xfrm flipV="1">
            <a:off x="7625383" y="3311139"/>
            <a:ext cx="2599335" cy="78673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9D6CF49-F70C-4AC7-9E8D-21173481FEF6}"/>
              </a:ext>
            </a:extLst>
          </p:cNvPr>
          <p:cNvSpPr/>
          <p:nvPr/>
        </p:nvSpPr>
        <p:spPr>
          <a:xfrm>
            <a:off x="8693960" y="1906502"/>
            <a:ext cx="1376199" cy="4234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DB5A764-2CC3-4504-A5AA-BB67D5C38E36}"/>
              </a:ext>
            </a:extLst>
          </p:cNvPr>
          <p:cNvSpPr txBox="1"/>
          <p:nvPr/>
        </p:nvSpPr>
        <p:spPr>
          <a:xfrm>
            <a:off x="7412950" y="2804208"/>
            <a:ext cx="192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MLK.NURBERTAILS</a:t>
            </a:r>
          </a:p>
        </p:txBody>
      </p:sp>
      <p:pic>
        <p:nvPicPr>
          <p:cNvPr id="107" name="Picture 106">
            <a:extLst>
              <a:ext uri="{FF2B5EF4-FFF2-40B4-BE49-F238E27FC236}">
                <a16:creationId xmlns:a16="http://schemas.microsoft.com/office/drawing/2014/main" id="{8677606F-0147-4D26-9658-0754C35281D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02" y="2405328"/>
            <a:ext cx="542455" cy="55636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ADD1E979-801C-41C0-8411-F7AF54F955C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1703" y="4591868"/>
            <a:ext cx="648365" cy="450722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36F25F35-3E27-4FA8-9EDB-29EAA58623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07" y="4154328"/>
            <a:ext cx="804976" cy="584603"/>
          </a:xfrm>
          <a:prstGeom prst="rect">
            <a:avLst/>
          </a:prstGeom>
        </p:spPr>
      </p:pic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6367397A-34F7-4762-A574-74A2DA6E2591}"/>
              </a:ext>
            </a:extLst>
          </p:cNvPr>
          <p:cNvCxnSpPr/>
          <p:nvPr/>
        </p:nvCxnSpPr>
        <p:spPr>
          <a:xfrm flipH="1" flipV="1">
            <a:off x="6554724" y="4022048"/>
            <a:ext cx="3505966" cy="1157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1926901" y="2772141"/>
            <a:ext cx="1812309" cy="5359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573B489-F464-4504-BFC0-FB3D1E781267}"/>
              </a:ext>
            </a:extLst>
          </p:cNvPr>
          <p:cNvCxnSpPr/>
          <p:nvPr/>
        </p:nvCxnSpPr>
        <p:spPr>
          <a:xfrm flipV="1">
            <a:off x="6527065" y="4655750"/>
            <a:ext cx="1550605" cy="3278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573B489-F464-4504-BFC0-FB3D1E781267}"/>
              </a:ext>
            </a:extLst>
          </p:cNvPr>
          <p:cNvCxnSpPr/>
          <p:nvPr/>
        </p:nvCxnSpPr>
        <p:spPr>
          <a:xfrm flipV="1">
            <a:off x="8036939" y="4254285"/>
            <a:ext cx="1550605" cy="3278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A573B489-F464-4504-BFC0-FB3D1E781267}"/>
              </a:ext>
            </a:extLst>
          </p:cNvPr>
          <p:cNvCxnSpPr/>
          <p:nvPr/>
        </p:nvCxnSpPr>
        <p:spPr>
          <a:xfrm flipV="1">
            <a:off x="765526" y="2506604"/>
            <a:ext cx="1550605" cy="32787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9D6CF49-F70C-4AC7-9E8D-21173481FEF6}"/>
              </a:ext>
            </a:extLst>
          </p:cNvPr>
          <p:cNvSpPr/>
          <p:nvPr/>
        </p:nvSpPr>
        <p:spPr>
          <a:xfrm>
            <a:off x="809922" y="1730832"/>
            <a:ext cx="2748071" cy="18468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9044" y="1292797"/>
            <a:ext cx="2656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1996  </a:t>
            </a:r>
            <a:r>
              <a:rPr lang="en-US" dirty="0" smtClean="0"/>
              <a:t>Saturday 9am-12pm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277232" y="2296739"/>
            <a:ext cx="327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ATOMICLOCK(HOMICDIE:GHOST)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988388" y="1860600"/>
            <a:ext cx="3422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WW1,WW2. </a:t>
            </a:r>
            <a:r>
              <a:rPr lang="en-US" strike="sngStrike" dirty="0" err="1" smtClean="0"/>
              <a:t>Tootsie.Resident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eveil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9653167" y="2322877"/>
            <a:ext cx="2119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1996 </a:t>
            </a:r>
            <a:r>
              <a:rPr lang="en-US" sz="800" strike="sngStrike" dirty="0" smtClean="0"/>
              <a:t>This is a </a:t>
            </a:r>
            <a:r>
              <a:rPr lang="en-US" sz="800" strike="sngStrike" dirty="0" err="1" smtClean="0"/>
              <a:t>scray</a:t>
            </a:r>
            <a:r>
              <a:rPr lang="en-US" sz="800" strike="sngStrike" dirty="0" smtClean="0"/>
              <a:t> game look at the graphics. </a:t>
            </a:r>
          </a:p>
          <a:p>
            <a:r>
              <a:rPr lang="en-US" sz="800" dirty="0" smtClean="0"/>
              <a:t>2011 </a:t>
            </a:r>
            <a:r>
              <a:rPr lang="en-US" sz="800" strike="sngStrike" dirty="0" smtClean="0"/>
              <a:t>resident evil, Fremont hub</a:t>
            </a:r>
            <a:endParaRPr lang="en-US" sz="800" strike="sngStrike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258" y="2289870"/>
            <a:ext cx="348453" cy="465203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3BAB63CA-048E-4259-8249-147F23F72F64}"/>
              </a:ext>
            </a:extLst>
          </p:cNvPr>
          <p:cNvCxnSpPr>
            <a:cxnSpLocks/>
          </p:cNvCxnSpPr>
          <p:nvPr/>
        </p:nvCxnSpPr>
        <p:spPr>
          <a:xfrm flipV="1">
            <a:off x="4824863" y="2370921"/>
            <a:ext cx="1359220" cy="26869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 flipV="1">
            <a:off x="5041557" y="2261959"/>
            <a:ext cx="1235675" cy="514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9D6CF49-F70C-4AC7-9E8D-21173481FEF6}"/>
              </a:ext>
            </a:extLst>
          </p:cNvPr>
          <p:cNvSpPr/>
          <p:nvPr/>
        </p:nvSpPr>
        <p:spPr>
          <a:xfrm>
            <a:off x="5125315" y="2261959"/>
            <a:ext cx="970685" cy="45866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07" y="5686549"/>
            <a:ext cx="607621" cy="81120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137" y="3903849"/>
            <a:ext cx="539593" cy="810864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463" y="4807778"/>
            <a:ext cx="551504" cy="828762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631989" y="4006260"/>
            <a:ext cx="318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CHEKCPOIN CHALRIE(</a:t>
            </a:r>
            <a:r>
              <a:rPr lang="en-US" strike="sngStrike" dirty="0" smtClean="0"/>
              <a:t>Blitz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-1" y="3980525"/>
            <a:ext cx="2631990" cy="44162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KING.MARK(</a:t>
            </a:r>
            <a:r>
              <a:rPr lang="en-US" dirty="0"/>
              <a:t>U</a:t>
            </a:r>
            <a:r>
              <a:rPr lang="en-US" dirty="0" smtClean="0"/>
              <a:t>S).WORMS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-53831" y="4374027"/>
            <a:ext cx="3388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POINTCHALRIE(§187.PREA)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3544520" y="5070341"/>
            <a:ext cx="2114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nonPliceLangauge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gina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97960" y="6261077"/>
            <a:ext cx="611192" cy="55469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0792258" y="6187631"/>
            <a:ext cx="139974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MAINSTREET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23719" y="1380192"/>
            <a:ext cx="1056123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MILITARY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430326" y="1390974"/>
            <a:ext cx="5692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Left, </a:t>
            </a:r>
            <a:r>
              <a:rPr lang="en-US" dirty="0" smtClean="0"/>
              <a:t>MLK(</a:t>
            </a:r>
            <a:r>
              <a:rPr lang="en-US" sz="800" strike="sngStrike" dirty="0" smtClean="0"/>
              <a:t>builder </a:t>
            </a:r>
            <a:r>
              <a:rPr lang="en-US" sz="800" strike="sngStrike" dirty="0" err="1" smtClean="0"/>
              <a:t>metz</a:t>
            </a:r>
            <a:r>
              <a:rPr lang="en-US" sz="800" strike="sngStrike" dirty="0" smtClean="0"/>
              <a:t> </a:t>
            </a:r>
            <a:r>
              <a:rPr lang="en-US" dirty="0" err="1" smtClean="0"/>
              <a:t>HOMICIDE:JESUS.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christian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nees</a:t>
            </a:r>
            <a:r>
              <a:rPr lang="en-US" dirty="0" smtClean="0"/>
              <a:t>).VIRGINA.MARY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5276335" y="991062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65" name="TextBox 64"/>
          <p:cNvSpPr txBox="1"/>
          <p:nvPr/>
        </p:nvSpPr>
        <p:spPr>
          <a:xfrm>
            <a:off x="5950860" y="98466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118" name="TextBox 117"/>
          <p:cNvSpPr txBox="1"/>
          <p:nvPr/>
        </p:nvSpPr>
        <p:spPr>
          <a:xfrm>
            <a:off x="2183957" y="6313088"/>
            <a:ext cx="2756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nonPolcieLanguage.linst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carlos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19" name="TextBox 118"/>
          <p:cNvSpPr txBox="1"/>
          <p:nvPr/>
        </p:nvSpPr>
        <p:spPr>
          <a:xfrm>
            <a:off x="3367726" y="6553183"/>
            <a:ext cx="236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DL-CA.41.VP GERMANY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3995258" y="6167671"/>
            <a:ext cx="179728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Angela, </a:t>
            </a:r>
            <a:r>
              <a:rPr lang="en-US" dirty="0" smtClean="0"/>
              <a:t>VP GERMANY</a:t>
            </a:r>
          </a:p>
          <a:p>
            <a:r>
              <a:rPr lang="en-US" sz="800" strike="sngStrike" dirty="0" smtClean="0"/>
              <a:t>w/o car </a:t>
            </a:r>
            <a:r>
              <a:rPr lang="en-US" sz="800" strike="sngStrike" dirty="0" err="1" smtClean="0"/>
              <a:t>debortie</a:t>
            </a:r>
            <a:r>
              <a:rPr lang="en-US" sz="800" strike="sngStrike" dirty="0" smtClean="0"/>
              <a:t>  Inga/</a:t>
            </a:r>
            <a:r>
              <a:rPr lang="en-US" sz="800" strike="sngStrike" dirty="0" err="1" smtClean="0"/>
              <a:t>ingo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 name</a:t>
            </a:r>
            <a:endParaRPr lang="en-US" sz="800" strike="sngStrike" dirty="0"/>
          </a:p>
        </p:txBody>
      </p:sp>
      <p:sp>
        <p:nvSpPr>
          <p:cNvPr id="122" name="TextBox 121"/>
          <p:cNvSpPr txBox="1"/>
          <p:nvPr/>
        </p:nvSpPr>
        <p:spPr>
          <a:xfrm>
            <a:off x="10843034" y="4154328"/>
            <a:ext cx="138050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RHEIN-MAIN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4" name="Straight Connector 123"/>
          <p:cNvCxnSpPr/>
          <p:nvPr/>
        </p:nvCxnSpPr>
        <p:spPr>
          <a:xfrm>
            <a:off x="72313" y="3903849"/>
            <a:ext cx="122235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5" idx="3"/>
          </p:cNvCxnSpPr>
          <p:nvPr/>
        </p:nvCxnSpPr>
        <p:spPr>
          <a:xfrm flipV="1">
            <a:off x="9551718" y="1860600"/>
            <a:ext cx="518441" cy="620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9016550" y="2046261"/>
            <a:ext cx="877621" cy="1198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/>
          <p:cNvSpPr/>
          <p:nvPr/>
        </p:nvSpPr>
        <p:spPr>
          <a:xfrm>
            <a:off x="10585432" y="1911738"/>
            <a:ext cx="1606568" cy="45918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JOHN</a:t>
            </a:r>
            <a:endParaRPr lang="en-US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158" y="2845585"/>
            <a:ext cx="253066" cy="141717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F9D6CF49-F70C-4AC7-9E8D-21173481FEF6}"/>
              </a:ext>
            </a:extLst>
          </p:cNvPr>
          <p:cNvSpPr/>
          <p:nvPr/>
        </p:nvSpPr>
        <p:spPr>
          <a:xfrm>
            <a:off x="5197858" y="2822642"/>
            <a:ext cx="345457" cy="16466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/>
          <p:cNvSpPr txBox="1"/>
          <p:nvPr/>
        </p:nvSpPr>
        <p:spPr>
          <a:xfrm>
            <a:off x="4792010" y="2740512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2014</a:t>
            </a:r>
            <a:endParaRPr lang="en-US" sz="900" dirty="0"/>
          </a:p>
        </p:txBody>
      </p:sp>
      <p:cxnSp>
        <p:nvCxnSpPr>
          <p:cNvPr id="132" name="Straight Connector 131"/>
          <p:cNvCxnSpPr/>
          <p:nvPr/>
        </p:nvCxnSpPr>
        <p:spPr>
          <a:xfrm flipV="1">
            <a:off x="5083552" y="2892081"/>
            <a:ext cx="944605" cy="280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477905" y="2188108"/>
            <a:ext cx="4154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2014</a:t>
            </a:r>
            <a:endParaRPr lang="en-US" sz="900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902" y="2174619"/>
            <a:ext cx="710878" cy="323505"/>
          </a:xfrm>
          <a:prstGeom prst="rect">
            <a:avLst/>
          </a:prstGeom>
        </p:spPr>
      </p:pic>
      <p:sp>
        <p:nvSpPr>
          <p:cNvPr id="140" name="Cube 139"/>
          <p:cNvSpPr/>
          <p:nvPr/>
        </p:nvSpPr>
        <p:spPr>
          <a:xfrm>
            <a:off x="7542070" y="2221889"/>
            <a:ext cx="659961" cy="16327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docs</a:t>
            </a:r>
            <a:endParaRPr lang="en-US" sz="800" dirty="0"/>
          </a:p>
        </p:txBody>
      </p:sp>
      <p:sp>
        <p:nvSpPr>
          <p:cNvPr id="141" name="TextBox 140"/>
          <p:cNvSpPr txBox="1"/>
          <p:nvPr/>
        </p:nvSpPr>
        <p:spPr>
          <a:xfrm>
            <a:off x="6626212" y="2038779"/>
            <a:ext cx="18101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HOMICDIE.</a:t>
            </a:r>
            <a:r>
              <a:rPr lang="en-US" sz="800" strike="sngStrike" dirty="0" err="1" smtClean="0"/>
              <a:t>plannin</a:t>
            </a:r>
            <a:r>
              <a:rPr lang="en-US" sz="800" dirty="0" err="1" smtClean="0"/>
              <a:t>g.HOMCI:GHOST.ect</a:t>
            </a:r>
            <a:endParaRPr lang="en-US" sz="800" dirty="0"/>
          </a:p>
        </p:txBody>
      </p:sp>
      <p:cxnSp>
        <p:nvCxnSpPr>
          <p:cNvPr id="143" name="Straight Connector 142"/>
          <p:cNvCxnSpPr>
            <a:stCxn id="138" idx="1"/>
            <a:endCxn id="138" idx="3"/>
          </p:cNvCxnSpPr>
          <p:nvPr/>
        </p:nvCxnSpPr>
        <p:spPr>
          <a:xfrm>
            <a:off x="6837902" y="2336372"/>
            <a:ext cx="71087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/>
          <p:cNvSpPr txBox="1"/>
          <p:nvPr/>
        </p:nvSpPr>
        <p:spPr>
          <a:xfrm>
            <a:off x="6611621" y="2235256"/>
            <a:ext cx="23791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0.001 MLK.CIVIL </a:t>
            </a:r>
            <a:r>
              <a:rPr lang="en-US" sz="800" dirty="0" err="1" smtClean="0"/>
              <a:t>CODE:HOMCIDE.</a:t>
            </a:r>
            <a:r>
              <a:rPr lang="en-US" sz="800" strike="sngStrike" dirty="0" err="1" smtClean="0"/>
              <a:t>planing.documents</a:t>
            </a:r>
            <a:endParaRPr lang="en-US" sz="800" strike="sngStrike" dirty="0"/>
          </a:p>
        </p:txBody>
      </p:sp>
      <p:cxnSp>
        <p:nvCxnSpPr>
          <p:cNvPr id="146" name="Straight Connector 145"/>
          <p:cNvCxnSpPr/>
          <p:nvPr/>
        </p:nvCxnSpPr>
        <p:spPr>
          <a:xfrm>
            <a:off x="6800982" y="2271473"/>
            <a:ext cx="700372" cy="42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65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6771503" y="1972717"/>
            <a:ext cx="2953908" cy="12706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835978" y="3805735"/>
            <a:ext cx="827903" cy="3967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5" y="2457965"/>
            <a:ext cx="352425" cy="5334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766119" y="2211859"/>
            <a:ext cx="963827" cy="939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24" y="2036163"/>
            <a:ext cx="1188951" cy="118895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2631989" y="2036163"/>
            <a:ext cx="1482811" cy="1436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619632" y="1397000"/>
            <a:ext cx="547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V2.FBI:KDINAPPING.CPVA:HOMICE:STUNSTROK</a:t>
            </a:r>
            <a:r>
              <a:rPr lang="en-US" strike="sngStrike" dirty="0" smtClean="0"/>
              <a:t>(Kodak[])</a:t>
            </a:r>
            <a:endParaRPr lang="en-US" strike="sngStrike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810" y="2036163"/>
            <a:ext cx="1981585" cy="118895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61" y="3830594"/>
            <a:ext cx="657611" cy="657611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407773" y="3472249"/>
            <a:ext cx="1865870" cy="1334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02924" y="3694670"/>
            <a:ext cx="2523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Glu</a:t>
            </a:r>
            <a:r>
              <a:rPr lang="en-US" dirty="0" smtClean="0"/>
              <a:t>: Roles of </a:t>
            </a:r>
            <a:r>
              <a:rPr lang="en-US" dirty="0" err="1" smtClean="0"/>
              <a:t>agreemnts</a:t>
            </a:r>
            <a:r>
              <a:rPr lang="en-US" dirty="0" smtClean="0"/>
              <a:t>  </a:t>
            </a:r>
          </a:p>
          <a:p>
            <a:r>
              <a:rPr lang="en-US" dirty="0" smtClean="0"/>
              <a:t>Kyle leaving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73643" y="3510004"/>
            <a:ext cx="1779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HOMICE:LUX.</a:t>
            </a:r>
            <a:r>
              <a:rPr lang="en-US" sz="800" strike="sngStrike" dirty="0" err="1" smtClean="0"/>
              <a:t>scrooge</a:t>
            </a:r>
            <a:endParaRPr lang="en-US" sz="8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2802924" y="3879336"/>
            <a:ext cx="283175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02924" y="4159399"/>
            <a:ext cx="18308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902544" y="3830594"/>
            <a:ext cx="690975" cy="60886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855396" y="3694670"/>
            <a:ext cx="2071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Gohcohe</a:t>
            </a:r>
            <a:r>
              <a:rPr lang="en-US" sz="800" strike="sngStrike" dirty="0" smtClean="0"/>
              <a:t>(dell)</a:t>
            </a:r>
            <a:r>
              <a:rPr lang="en-US" dirty="0" smtClean="0"/>
              <a:t>.SCREEN.WWI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74043" y="4017835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,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627851" y="3928567"/>
            <a:ext cx="12987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9:31PM CASH REGISTER</a:t>
            </a:r>
            <a:endParaRPr lang="en-US" sz="9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808072" y="3805735"/>
            <a:ext cx="2665971" cy="4592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864345" y="3805735"/>
            <a:ext cx="2231210" cy="4592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502508" y="3422465"/>
            <a:ext cx="11553470" cy="1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66486" y="4699346"/>
            <a:ext cx="11689492" cy="21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8884508" y="3805735"/>
            <a:ext cx="168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ueber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github.avg</a:t>
            </a:r>
            <a:r>
              <a:rPr lang="en-US" sz="800" strike="sngStrike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BLACK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7" name="Straight Connector 36"/>
          <p:cNvCxnSpPr>
            <a:stCxn id="34" idx="0"/>
          </p:cNvCxnSpPr>
          <p:nvPr/>
        </p:nvCxnSpPr>
        <p:spPr>
          <a:xfrm>
            <a:off x="9725412" y="3805735"/>
            <a:ext cx="840903" cy="329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8916817" y="3814365"/>
            <a:ext cx="1814737" cy="45923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766119" y="3879336"/>
            <a:ext cx="1186249" cy="608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848347" y="2036162"/>
            <a:ext cx="1167533" cy="106869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198677" y="2039263"/>
            <a:ext cx="2127982" cy="12594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4325" y="1824728"/>
            <a:ext cx="687494" cy="82229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962766" y="2457965"/>
            <a:ext cx="417897" cy="57431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an 48"/>
          <p:cNvSpPr/>
          <p:nvPr/>
        </p:nvSpPr>
        <p:spPr>
          <a:xfrm>
            <a:off x="7277227" y="2486290"/>
            <a:ext cx="309822" cy="679687"/>
          </a:xfrm>
          <a:prstGeom prst="can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7080422" y="2036162"/>
            <a:ext cx="741405" cy="645254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365" y="4904243"/>
            <a:ext cx="623117" cy="831893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94" y="4915833"/>
            <a:ext cx="581992" cy="811726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2125362" y="4915833"/>
            <a:ext cx="2310714" cy="928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2331428" y="5615800"/>
            <a:ext cx="2665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vulture cartoon </a:t>
            </a:r>
            <a:r>
              <a:rPr lang="en-US" dirty="0" err="1"/>
              <a:t>morgatory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115647" y="4861492"/>
            <a:ext cx="2880435" cy="12594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2631989" y="5214551"/>
            <a:ext cx="2365362" cy="521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55334" y="850895"/>
            <a:ext cx="5239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ONSITE INTENET PAYMENTS</a:t>
            </a:r>
            <a:br>
              <a:rPr lang="en-US" dirty="0" smtClean="0"/>
            </a:br>
            <a:r>
              <a:rPr lang="en-US" dirty="0" smtClean="0"/>
              <a:t>	OFFSITE ATOMICCLOCK(!INTENT PAYMENTS)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455140" y="1462214"/>
            <a:ext cx="116076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169042" y="827945"/>
            <a:ext cx="464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“HOMCIDIE:ITALIEN:20” !ATOMICLOCK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neibor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2" name="Rectangle 61"/>
          <p:cNvSpPr/>
          <p:nvPr/>
        </p:nvSpPr>
        <p:spPr>
          <a:xfrm>
            <a:off x="10663881" y="740758"/>
            <a:ext cx="1528119" cy="34638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ARMY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0906002" y="851469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W. Middlefield Road</a:t>
            </a:r>
            <a:endParaRPr lang="en-US" sz="800" dirty="0"/>
          </a:p>
        </p:txBody>
      </p:sp>
      <p:sp>
        <p:nvSpPr>
          <p:cNvPr id="64" name="TextBox 63"/>
          <p:cNvSpPr txBox="1"/>
          <p:nvPr/>
        </p:nvSpPr>
        <p:spPr>
          <a:xfrm>
            <a:off x="7845481" y="1122151"/>
            <a:ext cx="2818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Google.</a:t>
            </a:r>
            <a:r>
              <a:rPr lang="en-US" sz="800" dirty="0" err="1" smtClean="0"/>
              <a:t>LARRY</a:t>
            </a:r>
            <a:r>
              <a:rPr lang="en-US" sz="800" dirty="0" smtClean="0"/>
              <a:t> </a:t>
            </a:r>
            <a:r>
              <a:rPr lang="en-US" sz="800" strike="sngStrike" dirty="0" smtClean="0"/>
              <a:t>button</a:t>
            </a:r>
            <a:r>
              <a:rPr lang="en-US" sz="800" dirty="0" smtClean="0"/>
              <a:t> v2;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ghoeh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micheale,who</a:t>
            </a:r>
            <a:r>
              <a:rPr lang="en-US" sz="800" strike="sngStrike" dirty="0" smtClean="0"/>
              <a:t> is god? </a:t>
            </a:r>
            <a:r>
              <a:rPr lang="en-US" sz="800" strike="sngStrike" dirty="0" err="1" smtClean="0"/>
              <a:t>hebrew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2010 HOMICIDE:DRY CLEANR</a:t>
            </a:r>
            <a:endParaRPr lang="en-US" sz="800" dirty="0"/>
          </a:p>
        </p:txBody>
      </p:sp>
      <p:sp>
        <p:nvSpPr>
          <p:cNvPr id="65" name="Rectangle 64"/>
          <p:cNvSpPr/>
          <p:nvPr/>
        </p:nvSpPr>
        <p:spPr>
          <a:xfrm>
            <a:off x="10731554" y="1210889"/>
            <a:ext cx="1528119" cy="22656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MEXICO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1269060" y="1274905"/>
            <a:ext cx="8242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Lathem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Streeet</a:t>
            </a:r>
            <a:endParaRPr lang="en-US" sz="800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32" y="2263781"/>
            <a:ext cx="623117" cy="831893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7974589" y="1903637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HOMICDIE:NANA(billboard)</a:t>
            </a:r>
          </a:p>
          <a:p>
            <a:r>
              <a:rPr lang="en-US" sz="1000" dirty="0" smtClean="0"/>
              <a:t>!HOCMI:HANNES( SFO-LAX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761130" y="1945404"/>
            <a:ext cx="2964282" cy="133605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7080422" y="2426858"/>
            <a:ext cx="2310713" cy="343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6326659" y="1766332"/>
            <a:ext cx="444844" cy="151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>
            <a:stCxn id="73" idx="0"/>
          </p:cNvCxnSpPr>
          <p:nvPr/>
        </p:nvCxnSpPr>
        <p:spPr>
          <a:xfrm flipH="1">
            <a:off x="6523464" y="1766332"/>
            <a:ext cx="25617" cy="1656133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783849" y="1765137"/>
            <a:ext cx="548548" cy="400110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HW-80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SJ-SF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78" name="Straight Connector 77"/>
          <p:cNvCxnSpPr/>
          <p:nvPr/>
        </p:nvCxnSpPr>
        <p:spPr>
          <a:xfrm flipH="1" flipV="1">
            <a:off x="6094731" y="2165247"/>
            <a:ext cx="34035" cy="2591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4436076" y="2594398"/>
            <a:ext cx="1159154" cy="501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41" idx="0"/>
          </p:cNvCxnSpPr>
          <p:nvPr/>
        </p:nvCxnSpPr>
        <p:spPr>
          <a:xfrm flipH="1">
            <a:off x="3432114" y="1670169"/>
            <a:ext cx="2879301" cy="365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41" idx="0"/>
          </p:cNvCxnSpPr>
          <p:nvPr/>
        </p:nvCxnSpPr>
        <p:spPr>
          <a:xfrm>
            <a:off x="3432114" y="2036162"/>
            <a:ext cx="2005763" cy="409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7640313" y="2141406"/>
            <a:ext cx="205168" cy="318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10663881" y="1850888"/>
            <a:ext cx="1528119" cy="63540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!DANIEL(a)</a:t>
            </a:r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10663881" y="2039263"/>
            <a:ext cx="1392097" cy="64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55025" y="3383660"/>
            <a:ext cx="11606195" cy="18577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02508" y="3476807"/>
            <a:ext cx="11606195" cy="116752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487129" y="1504965"/>
            <a:ext cx="11606195" cy="18577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849" y="5486848"/>
            <a:ext cx="533940" cy="578435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98" y="5475085"/>
            <a:ext cx="477102" cy="778002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 flipV="1">
            <a:off x="5493665" y="5456791"/>
            <a:ext cx="853639" cy="6512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flipV="1">
            <a:off x="6211232" y="5352452"/>
            <a:ext cx="1220906" cy="9006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4" name="Picture 103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124" y="5528801"/>
            <a:ext cx="297753" cy="397516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5241044" y="5486848"/>
            <a:ext cx="653382" cy="672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029" y="5518343"/>
            <a:ext cx="757526" cy="567413"/>
          </a:xfrm>
          <a:prstGeom prst="rect">
            <a:avLst/>
          </a:prstGeom>
        </p:spPr>
      </p:pic>
      <p:sp>
        <p:nvSpPr>
          <p:cNvPr id="108" name="Oval 107"/>
          <p:cNvSpPr/>
          <p:nvPr/>
        </p:nvSpPr>
        <p:spPr>
          <a:xfrm>
            <a:off x="5538418" y="5314988"/>
            <a:ext cx="849421" cy="8059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001" y="5786727"/>
            <a:ext cx="420649" cy="420649"/>
          </a:xfrm>
          <a:prstGeom prst="rect">
            <a:avLst/>
          </a:prstGeom>
        </p:spPr>
      </p:pic>
      <p:sp>
        <p:nvSpPr>
          <p:cNvPr id="110" name="Oval 109"/>
          <p:cNvSpPr/>
          <p:nvPr/>
        </p:nvSpPr>
        <p:spPr>
          <a:xfrm>
            <a:off x="6296795" y="5393787"/>
            <a:ext cx="2497354" cy="76549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5192531" y="5282722"/>
            <a:ext cx="116549" cy="7479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 flipV="1">
            <a:off x="7277227" y="5456791"/>
            <a:ext cx="1261292" cy="796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14"/>
          <p:cNvSpPr txBox="1"/>
          <p:nvPr/>
        </p:nvSpPr>
        <p:spPr>
          <a:xfrm>
            <a:off x="428320" y="6215912"/>
            <a:ext cx="4663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CHECKPOCN CHALRE(HOMCI:SUNSTROKE)</a:t>
            </a:r>
          </a:p>
          <a:p>
            <a:r>
              <a:rPr lang="en-US" strike="sngStrike" dirty="0"/>
              <a:t> </a:t>
            </a:r>
            <a:r>
              <a:rPr lang="en-US" strike="sngStrike" dirty="0" smtClean="0"/>
              <a:t>box of images </a:t>
            </a:r>
            <a:r>
              <a:rPr lang="en-US" strike="sngStrike" dirty="0" err="1" smtClean="0"/>
              <a:t>steve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redhouse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16" name="Rectangle 115"/>
          <p:cNvSpPr/>
          <p:nvPr/>
        </p:nvSpPr>
        <p:spPr>
          <a:xfrm>
            <a:off x="4037170" y="6498880"/>
            <a:ext cx="913897" cy="23078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15</a:t>
            </a:r>
            <a:endParaRPr lang="en-US" dirty="0"/>
          </a:p>
        </p:txBody>
      </p:sp>
      <p:pic>
        <p:nvPicPr>
          <p:cNvPr id="117" name="Picture 116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01" y="6463206"/>
            <a:ext cx="558971" cy="371970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158329" y="6001111"/>
            <a:ext cx="3964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HOMICDIE:IS-A-BELL(</a:t>
            </a:r>
            <a:r>
              <a:rPr lang="en-US" dirty="0"/>
              <a:t>St </a:t>
            </a:r>
            <a:r>
              <a:rPr lang="en-US" dirty="0" smtClean="0"/>
              <a:t>Nick; </a:t>
            </a:r>
            <a:r>
              <a:rPr lang="en-US" strike="sngStrike" dirty="0" smtClean="0"/>
              <a:t>10c</a:t>
            </a:r>
            <a:r>
              <a:rPr lang="en-US" dirty="0" smtClean="0"/>
              <a:t>, </a:t>
            </a:r>
            <a:r>
              <a:rPr lang="en-US" sz="800" strike="sngStrike" dirty="0" smtClean="0"/>
              <a:t>hired 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dre</a:t>
            </a:r>
            <a:r>
              <a:rPr lang="en-US" sz="800" strike="sngStrike" dirty="0" smtClean="0"/>
              <a:t>,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20" name="Straight Connector 119"/>
          <p:cNvCxnSpPr/>
          <p:nvPr/>
        </p:nvCxnSpPr>
        <p:spPr>
          <a:xfrm>
            <a:off x="228571" y="6040275"/>
            <a:ext cx="12001510" cy="398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934236" y="6498880"/>
            <a:ext cx="659284" cy="32971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83" y="6231657"/>
            <a:ext cx="815981" cy="531268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196410" y="6065036"/>
            <a:ext cx="11995590" cy="7929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6" name="Straight Connector 125"/>
          <p:cNvCxnSpPr/>
          <p:nvPr/>
        </p:nvCxnSpPr>
        <p:spPr>
          <a:xfrm flipV="1">
            <a:off x="5538418" y="6299036"/>
            <a:ext cx="1089433" cy="558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606454" y="6166893"/>
            <a:ext cx="1053991" cy="620639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/>
          <p:cNvSpPr txBox="1"/>
          <p:nvPr/>
        </p:nvSpPr>
        <p:spPr>
          <a:xfrm>
            <a:off x="5656340" y="6308230"/>
            <a:ext cx="1104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§187.PREA.CPVA</a:t>
            </a:r>
          </a:p>
          <a:p>
            <a:r>
              <a:rPr lang="en-US" sz="900" dirty="0" smtClean="0"/>
              <a:t>V2.FBI:KIDNAPPING</a:t>
            </a:r>
            <a:endParaRPr lang="en-US" sz="900" dirty="0"/>
          </a:p>
        </p:txBody>
      </p:sp>
      <p:sp>
        <p:nvSpPr>
          <p:cNvPr id="129" name="TextBox 128"/>
          <p:cNvSpPr txBox="1"/>
          <p:nvPr/>
        </p:nvSpPr>
        <p:spPr>
          <a:xfrm>
            <a:off x="9391135" y="5393787"/>
            <a:ext cx="10520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$1Trillion</a:t>
            </a:r>
          </a:p>
          <a:p>
            <a:r>
              <a:rPr lang="en-US" dirty="0" smtClean="0"/>
              <a:t>$4 Billion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10443154" y="5475085"/>
            <a:ext cx="1601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HOMCIDDE </a:t>
            </a:r>
            <a:r>
              <a:rPr lang="en-US" strike="sngStrike" dirty="0" smtClean="0"/>
              <a:t>0.0</a:t>
            </a:r>
            <a:endParaRPr lang="en-US" strike="sngStrike" dirty="0"/>
          </a:p>
        </p:txBody>
      </p:sp>
      <p:cxnSp>
        <p:nvCxnSpPr>
          <p:cNvPr id="132" name="Straight Connector 131"/>
          <p:cNvCxnSpPr/>
          <p:nvPr/>
        </p:nvCxnSpPr>
        <p:spPr>
          <a:xfrm>
            <a:off x="9254681" y="5352452"/>
            <a:ext cx="1476873" cy="806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9151087" y="5154607"/>
            <a:ext cx="319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25Y.SQ.LABOR CODE.CIVIL CODE</a:t>
            </a:r>
            <a:endParaRPr lang="en-US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9254681" y="5215349"/>
            <a:ext cx="2923345" cy="7929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6424218" y="5280192"/>
            <a:ext cx="2473526" cy="79296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5"/>
          <p:cNvSpPr txBox="1"/>
          <p:nvPr/>
        </p:nvSpPr>
        <p:spPr>
          <a:xfrm>
            <a:off x="5420783" y="5239416"/>
            <a:ext cx="1343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!?</a:t>
            </a:r>
            <a:r>
              <a:rPr lang="en-US" sz="800" dirty="0" err="1" smtClean="0"/>
              <a:t>HOMCEI:MATHEw</a:t>
            </a:r>
            <a:endParaRPr lang="en-US" sz="800" dirty="0" smtClean="0"/>
          </a:p>
          <a:p>
            <a:r>
              <a:rPr lang="en-US" sz="800" dirty="0" smtClean="0"/>
              <a:t>0.1!HOCIME:JESUE</a:t>
            </a:r>
            <a:r>
              <a:rPr lang="en-US" sz="800" strike="sngStrike" dirty="0" smtClean="0"/>
              <a:t>rodriguz)</a:t>
            </a:r>
            <a:endParaRPr lang="en-US" sz="800" strike="sngStrike" dirty="0"/>
          </a:p>
        </p:txBody>
      </p:sp>
      <p:sp>
        <p:nvSpPr>
          <p:cNvPr id="137" name="TextBox 136"/>
          <p:cNvSpPr txBox="1"/>
          <p:nvPr/>
        </p:nvSpPr>
        <p:spPr>
          <a:xfrm>
            <a:off x="5584796" y="5362526"/>
            <a:ext cx="455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fihting</a:t>
            </a:r>
            <a:endParaRPr lang="en-US" sz="800" strike="sngStrike" dirty="0"/>
          </a:p>
        </p:txBody>
      </p:sp>
      <p:sp>
        <p:nvSpPr>
          <p:cNvPr id="140" name="Oval 139"/>
          <p:cNvSpPr/>
          <p:nvPr/>
        </p:nvSpPr>
        <p:spPr>
          <a:xfrm>
            <a:off x="5595230" y="5352452"/>
            <a:ext cx="796827" cy="678200"/>
          </a:xfrm>
          <a:prstGeom prst="ellipse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5560789" y="5438391"/>
            <a:ext cx="160011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SQ.VIRGINIA</a:t>
            </a:r>
          </a:p>
          <a:p>
            <a:r>
              <a:rPr lang="en-US" sz="800" strike="sngStrike" dirty="0" smtClean="0"/>
              <a:t>evil </a:t>
            </a:r>
            <a:r>
              <a:rPr lang="en-US" sz="800" strike="sngStrike" dirty="0" err="1" smtClean="0"/>
              <a:t>canivel</a:t>
            </a:r>
            <a:r>
              <a:rPr lang="en-US" sz="800" strike="sngStrike" dirty="0" smtClean="0"/>
              <a:t>. Texan </a:t>
            </a:r>
            <a:r>
              <a:rPr lang="en-US" sz="800" strike="sngStrike" dirty="0" err="1" smtClean="0"/>
              <a:t>malim</a:t>
            </a:r>
            <a:r>
              <a:rPr lang="en-US" sz="800" strike="sngStrike" dirty="0" smtClean="0"/>
              <a:t> colt red)</a:t>
            </a:r>
            <a:endParaRPr lang="en-US" sz="800" strike="sngStrike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5055406" y="5295070"/>
            <a:ext cx="467187" cy="713243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559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2940908" y="1359243"/>
            <a:ext cx="1077731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Facebook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5548" y="1359243"/>
            <a:ext cx="236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HOMICIDE:SUNSTROKE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2631989" y="1136822"/>
            <a:ext cx="1519881" cy="939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2940908" y="1396999"/>
            <a:ext cx="1077731" cy="331575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226011" y="1779573"/>
            <a:ext cx="795843" cy="25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23993" y="1667702"/>
            <a:ext cx="30839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 smtClean="0"/>
              <a:t>Ghoeho</a:t>
            </a:r>
            <a:r>
              <a:rPr lang="en-US" sz="1000" strike="sngStrike" dirty="0" smtClean="0"/>
              <a:t>(</a:t>
            </a:r>
            <a:r>
              <a:rPr lang="en-US" sz="1000" strike="sngStrike" dirty="0" err="1" smtClean="0"/>
              <a:t>redhosue</a:t>
            </a:r>
            <a:r>
              <a:rPr lang="en-US" sz="1000" strike="sngStrike" dirty="0" smtClean="0"/>
              <a:t>):</a:t>
            </a:r>
            <a:r>
              <a:rPr lang="en-US" dirty="0" smtClean="0"/>
              <a:t>HOMICDE:JOERG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IPX</a:t>
            </a:r>
          </a:p>
          <a:p>
            <a:r>
              <a:rPr lang="en-US" sz="1400" strike="sngStrike" dirty="0" smtClean="0"/>
              <a:t>GHEOH(</a:t>
            </a:r>
            <a:r>
              <a:rPr lang="en-US" sz="1400" strike="sngStrike" dirty="0" err="1" smtClean="0"/>
              <a:t>miceilbach</a:t>
            </a:r>
            <a:r>
              <a:rPr lang="en-US" sz="1400" strike="sngStrike" dirty="0" smtClean="0"/>
              <a:t>)</a:t>
            </a:r>
            <a:endParaRPr lang="en-US" sz="14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1173892" y="1136822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CPVA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3052119" y="1136822"/>
            <a:ext cx="753762" cy="8848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048" y="1321488"/>
            <a:ext cx="1104762" cy="128571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0804719" y="1321488"/>
            <a:ext cx="1387281" cy="6428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05032" y="1266910"/>
            <a:ext cx="15866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CHECKPOINT CHARLIE</a:t>
            </a:r>
            <a:endParaRPr lang="en-US" sz="1200" b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139" y="2236574"/>
            <a:ext cx="373419" cy="510874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1087395" y="5206443"/>
            <a:ext cx="11104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1232684" y="1448379"/>
            <a:ext cx="497261" cy="2308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AUG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0848039" y="2638703"/>
            <a:ext cx="134396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TIMOTHY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73432" y="3701658"/>
            <a:ext cx="6309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2011-&gt;		2014-&gt;			2016 KOCHMEN</a:t>
            </a:r>
          </a:p>
          <a:p>
            <a:r>
              <a:rPr lang="en-US" dirty="0" smtClean="0"/>
              <a:t>HOMICID:IS-A-BELL(</a:t>
            </a:r>
            <a:r>
              <a:rPr lang="en-US" strike="sngStrike" dirty="0" smtClean="0"/>
              <a:t>10c).INT.IPX</a:t>
            </a:r>
            <a:endParaRPr lang="en-US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790111"/>
            <a:ext cx="860694" cy="481325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652" y="3143835"/>
            <a:ext cx="860694" cy="481325"/>
          </a:xfrm>
          <a:prstGeom prst="rect">
            <a:avLst/>
          </a:prstGeom>
        </p:spPr>
      </p:pic>
      <p:cxnSp>
        <p:nvCxnSpPr>
          <p:cNvPr id="34" name="Straight Arrow Connector 33"/>
          <p:cNvCxnSpPr>
            <a:endCxn id="28" idx="1"/>
          </p:cNvCxnSpPr>
          <p:nvPr/>
        </p:nvCxnSpPr>
        <p:spPr>
          <a:xfrm>
            <a:off x="4522573" y="2607202"/>
            <a:ext cx="6325466" cy="21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212608" y="1437389"/>
            <a:ext cx="468398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15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693" y="1026217"/>
            <a:ext cx="592425" cy="457677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0804719" y="956158"/>
            <a:ext cx="1387281" cy="31075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7276451" y="1033874"/>
            <a:ext cx="1731625" cy="431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819900" y="819551"/>
            <a:ext cx="196079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WAR.HOMICDIE:STILLBORN:</a:t>
            </a:r>
          </a:p>
          <a:p>
            <a:r>
              <a:rPr lang="en-US" sz="1000" dirty="0" smtClean="0"/>
              <a:t>IPX !WAR:HOMIC:LUX:STILLBORN:</a:t>
            </a:r>
          </a:p>
          <a:p>
            <a:r>
              <a:rPr lang="en-US" sz="1000" dirty="0" smtClean="0"/>
              <a:t>§</a:t>
            </a:r>
            <a:r>
              <a:rPr lang="en-US" sz="1000" dirty="0" err="1" smtClean="0"/>
              <a:t>Abortion.LEGLALATION.</a:t>
            </a:r>
            <a:r>
              <a:rPr lang="en-US" sz="1000" strike="sngStrike" dirty="0" err="1" smtClean="0"/>
              <a:t>anglea</a:t>
            </a:r>
            <a:endParaRPr lang="en-US" sz="1000" strike="sngStrike" dirty="0" smtClean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7723133" y="985795"/>
            <a:ext cx="649985" cy="5326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692723" y="780930"/>
            <a:ext cx="1991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CPVA.§187.PREA</a:t>
            </a:r>
          </a:p>
          <a:p>
            <a:r>
              <a:rPr lang="en-US" dirty="0" smtClean="0"/>
              <a:t>  </a:t>
            </a:r>
            <a:r>
              <a:rPr lang="en-US" sz="800" strike="sngStrike" dirty="0" smtClean="0"/>
              <a:t>LEVEL(</a:t>
            </a:r>
            <a:r>
              <a:rPr lang="en-US" sz="800" strike="sngStrike" dirty="0" err="1" smtClean="0"/>
              <a:t>Seinfeld,Kramer</a:t>
            </a:r>
            <a:r>
              <a:rPr lang="en-US" sz="800" strike="sngStrike" dirty="0" smtClean="0"/>
              <a:t>/Kramer/</a:t>
            </a:r>
            <a:r>
              <a:rPr lang="en-US" sz="800" strike="sngStrike" dirty="0" err="1" smtClean="0"/>
              <a:t>kramer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0788" y="3610863"/>
            <a:ext cx="1355171" cy="1576926"/>
          </a:xfrm>
          <a:prstGeom prst="rect">
            <a:avLst/>
          </a:prstGeom>
        </p:spPr>
      </p:pic>
      <p:cxnSp>
        <p:nvCxnSpPr>
          <p:cNvPr id="46" name="Straight Arrow Connector 45"/>
          <p:cNvCxnSpPr>
            <a:stCxn id="31" idx="0"/>
          </p:cNvCxnSpPr>
          <p:nvPr/>
        </p:nvCxnSpPr>
        <p:spPr>
          <a:xfrm flipV="1">
            <a:off x="3859347" y="1541395"/>
            <a:ext cx="3228828" cy="1248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5520" y="4346085"/>
            <a:ext cx="501668" cy="611683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6372755" y="4738686"/>
            <a:ext cx="153591" cy="2498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Isosceles Triangle 48"/>
          <p:cNvSpPr/>
          <p:nvPr/>
        </p:nvSpPr>
        <p:spPr>
          <a:xfrm>
            <a:off x="6289589" y="4424487"/>
            <a:ext cx="350108" cy="429508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501" y="4310595"/>
            <a:ext cx="551504" cy="828762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965227" y="5007364"/>
            <a:ext cx="5309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Petsnick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7446807" y="3996926"/>
            <a:ext cx="152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VIRGIN.MARY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678809" y="4399442"/>
            <a:ext cx="118891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STANFORD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6" name="Straight Connector 55"/>
          <p:cNvCxnSpPr/>
          <p:nvPr/>
        </p:nvCxnSpPr>
        <p:spPr>
          <a:xfrm flipH="1" flipV="1">
            <a:off x="7678809" y="4310595"/>
            <a:ext cx="1329267" cy="8044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879" y="3996926"/>
            <a:ext cx="937420" cy="1240279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2836011" y="1805072"/>
            <a:ext cx="1182627" cy="3537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nonPolcieContentItems</a:t>
            </a:r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867138" y="364557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cxnSp>
        <p:nvCxnSpPr>
          <p:cNvPr id="61" name="Straight Arrow Connector 60"/>
          <p:cNvCxnSpPr>
            <a:stCxn id="59" idx="3"/>
          </p:cNvCxnSpPr>
          <p:nvPr/>
        </p:nvCxnSpPr>
        <p:spPr>
          <a:xfrm>
            <a:off x="1519881" y="3830240"/>
            <a:ext cx="2286000" cy="58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22164" y="3983315"/>
            <a:ext cx="2113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INTERNET PAYMENT</a:t>
            </a:r>
          </a:p>
          <a:p>
            <a:r>
              <a:rPr lang="en-US" strike="sngStrike" dirty="0" err="1" smtClean="0"/>
              <a:t>Gohoe</a:t>
            </a:r>
            <a:r>
              <a:rPr lang="en-US" strike="sngStrike" dirty="0" smtClean="0"/>
              <a:t>(visa franc)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21" y="2097238"/>
            <a:ext cx="1514847" cy="113030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273282" y="1754829"/>
            <a:ext cx="212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!PRESINET.AVABILITY</a:t>
            </a:r>
            <a:endParaRPr lang="en-US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441611" y="2097238"/>
            <a:ext cx="1842989" cy="12534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476447" y="2005299"/>
            <a:ext cx="1632749" cy="124814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>
            <a:off x="2263384" y="2511683"/>
            <a:ext cx="8453290" cy="4360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V="1">
            <a:off x="598263" y="2226884"/>
            <a:ext cx="1318304" cy="768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69" idx="1"/>
          </p:cNvCxnSpPr>
          <p:nvPr/>
        </p:nvCxnSpPr>
        <p:spPr>
          <a:xfrm flipV="1">
            <a:off x="476447" y="2388686"/>
            <a:ext cx="2266668" cy="240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432553" y="2047645"/>
            <a:ext cx="4220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2011-2016,2023 CPVA</a:t>
            </a:r>
          </a:p>
          <a:p>
            <a:r>
              <a:rPr lang="en-US" dirty="0"/>
              <a:t>	</a:t>
            </a:r>
            <a:r>
              <a:rPr lang="en-US" dirty="0" smtClean="0"/>
              <a:t>!HOMCI:BILL:HOMCI:AUSLENDER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173892" y="5424616"/>
            <a:ext cx="735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LEVEL: </a:t>
            </a:r>
            <a:r>
              <a:rPr lang="en-US" dirty="0" smtClean="0"/>
              <a:t>ATB </a:t>
            </a:r>
            <a:r>
              <a:rPr lang="en-US" strike="sngStrike" dirty="0" smtClean="0"/>
              <a:t>Tim Cook,  </a:t>
            </a:r>
            <a:r>
              <a:rPr lang="en-US" strike="sngStrike" dirty="0" err="1" smtClean="0"/>
              <a:t>subsubmed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famly</a:t>
            </a:r>
            <a:r>
              <a:rPr lang="en-US" strike="sngStrike" dirty="0" smtClean="0"/>
              <a:t> </a:t>
            </a:r>
            <a:r>
              <a:rPr lang="en-US" dirty="0" smtClean="0"/>
              <a:t>§187.PREA and ?HOMCEI:MAHTEW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874" y="5913443"/>
            <a:ext cx="837572" cy="469040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V="1">
            <a:off x="2263384" y="5913443"/>
            <a:ext cx="1424964" cy="469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3859347" y="5913443"/>
            <a:ext cx="1056201" cy="4690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stCxn id="81" idx="1"/>
            <a:endCxn id="81" idx="3"/>
          </p:cNvCxnSpPr>
          <p:nvPr/>
        </p:nvCxnSpPr>
        <p:spPr>
          <a:xfrm>
            <a:off x="3859347" y="6147963"/>
            <a:ext cx="1056201" cy="0"/>
          </a:xfrm>
          <a:prstGeom prst="line">
            <a:avLst/>
          </a:prstGeom>
          <a:ln w="762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2528903" y="5913444"/>
            <a:ext cx="900097" cy="479056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415" y="5711500"/>
            <a:ext cx="768295" cy="1003628"/>
          </a:xfrm>
          <a:prstGeom prst="rect">
            <a:avLst/>
          </a:prstGeom>
        </p:spPr>
      </p:pic>
      <p:sp>
        <p:nvSpPr>
          <p:cNvPr id="86" name="TextBox 85"/>
          <p:cNvSpPr txBox="1"/>
          <p:nvPr/>
        </p:nvSpPr>
        <p:spPr>
          <a:xfrm>
            <a:off x="3677158" y="5657792"/>
            <a:ext cx="637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2038067" y="5849454"/>
            <a:ext cx="8627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are </a:t>
            </a:r>
            <a:r>
              <a:rPr lang="en-US" sz="800" strike="sngStrike" dirty="0" err="1" smtClean="0"/>
              <a:t>jewish</a:t>
            </a:r>
            <a:r>
              <a:rPr lang="en-US" sz="800" strike="sngStrike" dirty="0" smtClean="0"/>
              <a:t>…</a:t>
            </a:r>
            <a:endParaRPr lang="en-US" sz="800" strike="sngStrike" dirty="0"/>
          </a:p>
        </p:txBody>
      </p:sp>
      <p:cxnSp>
        <p:nvCxnSpPr>
          <p:cNvPr id="89" name="Straight Connector 88"/>
          <p:cNvCxnSpPr/>
          <p:nvPr/>
        </p:nvCxnSpPr>
        <p:spPr>
          <a:xfrm flipV="1">
            <a:off x="1086416" y="5711500"/>
            <a:ext cx="889061" cy="8121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1119338" y="5273530"/>
            <a:ext cx="10804932" cy="1441598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 flipV="1">
            <a:off x="1257415" y="5711500"/>
            <a:ext cx="1142026" cy="681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03" y="5279368"/>
            <a:ext cx="860694" cy="481325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154267" y="5703959"/>
            <a:ext cx="7096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Put</a:t>
            </a:r>
            <a:r>
              <a:rPr lang="en-US" dirty="0" smtClean="0"/>
              <a:t> HOMCI:ISA-ABELL during 2014 CPVA -2016 </a:t>
            </a:r>
            <a:r>
              <a:rPr lang="en-US" dirty="0" err="1" smtClean="0"/>
              <a:t>ext</a:t>
            </a:r>
            <a:r>
              <a:rPr lang="en-US" dirty="0" smtClean="0"/>
              <a:t> HOMC:JOERG(2005) PENGONAT.</a:t>
            </a:r>
            <a:r>
              <a:rPr lang="en-US" strike="sngStrike" dirty="0" err="1" smtClean="0"/>
              <a:t>emea</a:t>
            </a:r>
            <a:r>
              <a:rPr lang="en-US" strike="sngStrike" dirty="0" smtClean="0"/>
              <a:t>.!CAT HOMCEP:DOGE:FBI:HOOVER(</a:t>
            </a:r>
            <a:r>
              <a:rPr lang="en-US" strike="sngStrike" dirty="0" err="1" smtClean="0"/>
              <a:t>odi,bob,JFK</a:t>
            </a:r>
            <a:r>
              <a:rPr lang="en-US" strike="sngStrike" dirty="0" smtClean="0"/>
              <a:t>(lee)</a:t>
            </a:r>
            <a:endParaRPr lang="en-US" strike="sngStrike" dirty="0"/>
          </a:p>
        </p:txBody>
      </p:sp>
      <p:sp>
        <p:nvSpPr>
          <p:cNvPr id="95" name="TextBox 94"/>
          <p:cNvSpPr txBox="1"/>
          <p:nvPr/>
        </p:nvSpPr>
        <p:spPr>
          <a:xfrm>
            <a:off x="2253914" y="5252611"/>
            <a:ext cx="379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</a:t>
            </a:r>
            <a:r>
              <a:rPr lang="en-US" strike="sngStrike" dirty="0" err="1" smtClean="0"/>
              <a:t>exptoring</a:t>
            </a:r>
            <a:r>
              <a:rPr lang="en-US" dirty="0" smtClean="0"/>
              <a:t> HOICM:[].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sp>
        <p:nvSpPr>
          <p:cNvPr id="96" name="TextBox 95"/>
          <p:cNvSpPr txBox="1"/>
          <p:nvPr/>
        </p:nvSpPr>
        <p:spPr>
          <a:xfrm>
            <a:off x="10699146" y="5355571"/>
            <a:ext cx="1343961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TIMOTHY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100041" y="4797241"/>
            <a:ext cx="125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putin.marx.stalin</a:t>
            </a:r>
            <a:endParaRPr lang="en-US" sz="800" strike="sngStrike" dirty="0"/>
          </a:p>
        </p:txBody>
      </p:sp>
      <p:cxnSp>
        <p:nvCxnSpPr>
          <p:cNvPr id="99" name="Straight Arrow Connector 98"/>
          <p:cNvCxnSpPr/>
          <p:nvPr/>
        </p:nvCxnSpPr>
        <p:spPr>
          <a:xfrm flipV="1">
            <a:off x="2975866" y="4733378"/>
            <a:ext cx="796131" cy="11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4073429" y="4499075"/>
            <a:ext cx="101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CHINA</a:t>
            </a:r>
          </a:p>
          <a:p>
            <a:r>
              <a:rPr lang="en-US" dirty="0" smtClean="0"/>
              <a:t>EU, India</a:t>
            </a:r>
            <a:endParaRPr lang="en-US" dirty="0"/>
          </a:p>
        </p:txBody>
      </p:sp>
      <p:sp>
        <p:nvSpPr>
          <p:cNvPr id="101" name="TextBox 100"/>
          <p:cNvSpPr txBox="1"/>
          <p:nvPr/>
        </p:nvSpPr>
        <p:spPr>
          <a:xfrm>
            <a:off x="2359349" y="4499075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A271EB8-1DB3-4C7B-A185-85B2974FDAB4}"/>
              </a:ext>
            </a:extLst>
          </p:cNvPr>
          <p:cNvSpPr/>
          <p:nvPr/>
        </p:nvSpPr>
        <p:spPr>
          <a:xfrm>
            <a:off x="2175165" y="4518949"/>
            <a:ext cx="2975334" cy="532642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/>
          <p:cNvSpPr txBox="1"/>
          <p:nvPr/>
        </p:nvSpPr>
        <p:spPr>
          <a:xfrm>
            <a:off x="3341184" y="4563314"/>
            <a:ext cx="1484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PRODUCTOIN</a:t>
            </a:r>
            <a:endParaRPr lang="en-US" b="1" dirty="0"/>
          </a:p>
        </p:txBody>
      </p:sp>
      <p:sp>
        <p:nvSpPr>
          <p:cNvPr id="105" name="TextBox 104"/>
          <p:cNvSpPr txBox="1"/>
          <p:nvPr/>
        </p:nvSpPr>
        <p:spPr>
          <a:xfrm>
            <a:off x="8749087" y="6240744"/>
            <a:ext cx="3217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Spy.</a:t>
            </a:r>
            <a:r>
              <a:rPr lang="en-US" dirty="0" err="1" smtClean="0"/>
              <a:t>HOMCIDIE</a:t>
            </a:r>
            <a:r>
              <a:rPr lang="en-US" dirty="0" smtClean="0"/>
              <a:t>[].</a:t>
            </a:r>
            <a:r>
              <a:rPr lang="en-US" dirty="0" err="1" smtClean="0"/>
              <a:t>INTERPOLE.eval</a:t>
            </a:r>
            <a:endParaRPr lang="en-US" dirty="0" smtClean="0"/>
          </a:p>
          <a:p>
            <a:r>
              <a:rPr lang="en-US" dirty="0" smtClean="0"/>
              <a:t>[x] no   </a:t>
            </a:r>
            <a:r>
              <a:rPr lang="en-US" sz="900" strike="sngStrike" dirty="0" err="1" smtClean="0"/>
              <a:t>.net</a:t>
            </a:r>
            <a:endParaRPr lang="en-US" sz="900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8260396" y="6243275"/>
            <a:ext cx="696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74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Isosceles Triangle 5"/>
          <p:cNvSpPr/>
          <p:nvPr/>
        </p:nvSpPr>
        <p:spPr>
          <a:xfrm rot="5400000">
            <a:off x="1031358" y="3115667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 rot="5400000">
            <a:off x="3289004" y="3211362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5400000">
            <a:off x="5546649" y="3317686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 rot="5400000">
            <a:off x="7584560" y="3317687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848" y="849938"/>
            <a:ext cx="1597550" cy="1597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2" y="958879"/>
            <a:ext cx="2685940" cy="150412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577" y="3386702"/>
            <a:ext cx="1357423" cy="90330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20586" y="2764792"/>
            <a:ext cx="1983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HOMICDIE:LUX</a:t>
            </a:r>
            <a:r>
              <a:rPr lang="en-US" sz="1200" strike="sngStrike" dirty="0" smtClean="0"/>
              <a:t>(viola)</a:t>
            </a:r>
            <a:endParaRPr lang="en-US" sz="12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3395133" y="2666051"/>
            <a:ext cx="126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Anglea.elke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7247750" y="2816820"/>
            <a:ext cx="226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VIRGIINA.MARY.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denese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861237" y="2750471"/>
            <a:ext cx="230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1D8723.</a:t>
            </a:r>
            <a:r>
              <a:rPr lang="en-US" sz="1000" strike="sngStrike" dirty="0" smtClean="0"/>
              <a:t>parent.marx(</a:t>
            </a:r>
            <a:r>
              <a:rPr lang="en-US" sz="1000" strike="sngStrike" dirty="0" err="1" smtClean="0"/>
              <a:t>steve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meies</a:t>
            </a:r>
            <a:r>
              <a:rPr lang="en-US" sz="1000" strike="sngStrike" dirty="0" smtClean="0"/>
              <a:t>)</a:t>
            </a:r>
            <a:endParaRPr lang="en-US" sz="1000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5604998" y="779923"/>
            <a:ext cx="215712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v2.FBI:KIDNAPPING</a:t>
            </a:r>
          </a:p>
          <a:p>
            <a:r>
              <a:rPr lang="en-US" dirty="0" err="1" smtClean="0"/>
              <a:t>CPVA.nonPoliceTRX</a:t>
            </a:r>
            <a:r>
              <a:rPr lang="en-US" dirty="0" smtClean="0"/>
              <a:t>[]</a:t>
            </a:r>
          </a:p>
          <a:p>
            <a:r>
              <a:rPr lang="en-US" dirty="0" smtClean="0"/>
              <a:t>§Rape</a:t>
            </a:r>
            <a:endParaRPr lang="en-US" dirty="0"/>
          </a:p>
        </p:txBody>
      </p:sp>
      <p:sp>
        <p:nvSpPr>
          <p:cNvPr id="19" name="Isosceles Triangle 18"/>
          <p:cNvSpPr/>
          <p:nvPr/>
        </p:nvSpPr>
        <p:spPr>
          <a:xfrm rot="5400000">
            <a:off x="9275137" y="3317687"/>
            <a:ext cx="1477926" cy="14460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561531" y="2868294"/>
            <a:ext cx="1451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trike="sngStrike" dirty="0" err="1" smtClean="0"/>
              <a:t>Gorbaceh</a:t>
            </a:r>
            <a:r>
              <a:rPr lang="en-US" sz="1200" strike="sngStrike" dirty="0" smtClean="0"/>
              <a:t>(</a:t>
            </a:r>
            <a:r>
              <a:rPr lang="en-US" sz="1200" strike="sngStrike" dirty="0" err="1" smtClean="0"/>
              <a:t>micheala</a:t>
            </a:r>
            <a:r>
              <a:rPr lang="en-US" sz="1200" strike="sngStrike" dirty="0" smtClean="0"/>
              <a:t>)</a:t>
            </a:r>
            <a:endParaRPr lang="en-US" sz="12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383" y="4691299"/>
            <a:ext cx="418103" cy="26083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263" y="4940661"/>
            <a:ext cx="418103" cy="260835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3791791" y="4840951"/>
            <a:ext cx="3087474" cy="38422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95133" y="1627128"/>
            <a:ext cx="179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G.VIRINGA.MARY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263" y="1888688"/>
            <a:ext cx="1364559" cy="76415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981" y="2099681"/>
            <a:ext cx="1226664" cy="525713"/>
          </a:xfrm>
          <a:prstGeom prst="rect">
            <a:avLst/>
          </a:prstGeom>
        </p:spPr>
      </p:pic>
      <p:cxnSp>
        <p:nvCxnSpPr>
          <p:cNvPr id="32" name="Straight Arrow Connector 31"/>
          <p:cNvCxnSpPr/>
          <p:nvPr/>
        </p:nvCxnSpPr>
        <p:spPr>
          <a:xfrm>
            <a:off x="1551376" y="4771044"/>
            <a:ext cx="1996887" cy="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604998" y="4952134"/>
            <a:ext cx="217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 </a:t>
            </a:r>
            <a:r>
              <a:rPr lang="en-US" dirty="0" err="1" smtClean="0"/>
              <a:t>HOCE:LUX.avg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474057" y="5493936"/>
            <a:ext cx="4456213" cy="6559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Isosceles Triangle 39"/>
          <p:cNvSpPr/>
          <p:nvPr/>
        </p:nvSpPr>
        <p:spPr>
          <a:xfrm rot="5400000">
            <a:off x="6497982" y="5794410"/>
            <a:ext cx="688408" cy="723013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 rot="5400000">
            <a:off x="9534776" y="5622089"/>
            <a:ext cx="688408" cy="723013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5482503" y="5573652"/>
            <a:ext cx="2103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HOMICDIE:LUX</a:t>
            </a:r>
            <a:r>
              <a:rPr lang="en-US" sz="1200" strike="sngStrike" dirty="0" smtClean="0"/>
              <a:t>(</a:t>
            </a:r>
            <a:r>
              <a:rPr lang="en-US" sz="1200" strike="sngStrike" dirty="0" err="1" smtClean="0"/>
              <a:t>jasmin</a:t>
            </a:r>
            <a:r>
              <a:rPr lang="en-US" sz="1200" strike="sngStrike" dirty="0" smtClean="0"/>
              <a:t>)</a:t>
            </a:r>
            <a:endParaRPr lang="en-US" sz="1200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7113045" y="6253805"/>
            <a:ext cx="21776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§Theft </a:t>
            </a:r>
            <a:r>
              <a:rPr lang="en-US" dirty="0" err="1"/>
              <a:t>HOCE:LUX.avg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7257716" y="5983595"/>
            <a:ext cx="1697066" cy="15557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1355" y="6204597"/>
            <a:ext cx="671517" cy="37730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6077" y="2515136"/>
            <a:ext cx="654717" cy="871566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0767260" y="2099681"/>
            <a:ext cx="776175" cy="347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11449574" y="2027958"/>
            <a:ext cx="482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!WAR</a:t>
            </a:r>
            <a:endParaRPr lang="en-US" sz="1000" dirty="0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4027966" y="4952134"/>
            <a:ext cx="2851299" cy="14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075" y="5629649"/>
            <a:ext cx="418103" cy="26083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3308" y="5006382"/>
            <a:ext cx="418103" cy="26083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114" y="760965"/>
            <a:ext cx="852953" cy="85295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1471" y="4704203"/>
            <a:ext cx="418103" cy="260835"/>
          </a:xfrm>
          <a:prstGeom prst="rect">
            <a:avLst/>
          </a:prstGeom>
        </p:spPr>
      </p:pic>
      <p:cxnSp>
        <p:nvCxnSpPr>
          <p:cNvPr id="56" name="Straight Arrow Connector 55"/>
          <p:cNvCxnSpPr/>
          <p:nvPr/>
        </p:nvCxnSpPr>
        <p:spPr>
          <a:xfrm flipV="1">
            <a:off x="10212339" y="4745342"/>
            <a:ext cx="848533" cy="11336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0846" y="4742824"/>
            <a:ext cx="418103" cy="260835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375" y="4850991"/>
            <a:ext cx="796211" cy="59639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FCFE5112-60FB-49E4-ACFA-3884626A7FE9}"/>
              </a:ext>
            </a:extLst>
          </p:cNvPr>
          <p:cNvSpPr/>
          <p:nvPr/>
        </p:nvSpPr>
        <p:spPr>
          <a:xfrm>
            <a:off x="8279375" y="4820274"/>
            <a:ext cx="813562" cy="621161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11162992" y="3880431"/>
            <a:ext cx="707802" cy="79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166884" y="1703253"/>
            <a:ext cx="1386191" cy="324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166884" y="2027958"/>
            <a:ext cx="1418887" cy="6248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630" y="1733876"/>
            <a:ext cx="876300" cy="876300"/>
          </a:xfrm>
          <a:prstGeom prst="rect">
            <a:avLst/>
          </a:prstGeom>
        </p:spPr>
      </p:pic>
      <p:cxnSp>
        <p:nvCxnSpPr>
          <p:cNvPr id="67" name="Straight Arrow Connector 66"/>
          <p:cNvCxnSpPr>
            <a:stCxn id="64" idx="1"/>
          </p:cNvCxnSpPr>
          <p:nvPr/>
        </p:nvCxnSpPr>
        <p:spPr>
          <a:xfrm flipV="1">
            <a:off x="6166884" y="2325024"/>
            <a:ext cx="1243540" cy="15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7008626" y="2429594"/>
            <a:ext cx="531159" cy="18937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Age 12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6152403" y="2432880"/>
            <a:ext cx="531159" cy="189374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bg1"/>
                </a:solidFill>
              </a:rPr>
              <a:t>Age 2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021025" y="2612570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SQ.HOMICIE:2Y</a:t>
            </a:r>
            <a:endParaRPr lang="en-US" sz="800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1771650" y="2447488"/>
            <a:ext cx="19050" cy="4175649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248" y="1002338"/>
            <a:ext cx="1597550" cy="159755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173" y="2338653"/>
            <a:ext cx="507718" cy="507718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23" y="2337518"/>
            <a:ext cx="802653" cy="534129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92" y="3176530"/>
            <a:ext cx="1143139" cy="1283335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97054" y="672613"/>
            <a:ext cx="2564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Steve.meiers@gmail.com</a:t>
            </a:r>
          </a:p>
        </p:txBody>
      </p:sp>
    </p:spTree>
    <p:extLst>
      <p:ext uri="{BB962C8B-B14F-4D97-AF65-F5344CB8AC3E}">
        <p14:creationId xmlns:p14="http://schemas.microsoft.com/office/powerpoint/2010/main" val="2295971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483691-84E0-4BA0-804D-E8FC9AF71085}"/>
              </a:ext>
            </a:extLst>
          </p:cNvPr>
          <p:cNvSpPr/>
          <p:nvPr/>
        </p:nvSpPr>
        <p:spPr>
          <a:xfrm>
            <a:off x="0" y="0"/>
            <a:ext cx="12192000" cy="6477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B301F4-36B0-402D-BFB5-7655D1541E1E}"/>
              </a:ext>
            </a:extLst>
          </p:cNvPr>
          <p:cNvSpPr/>
          <p:nvPr/>
        </p:nvSpPr>
        <p:spPr>
          <a:xfrm>
            <a:off x="0" y="647700"/>
            <a:ext cx="12192000" cy="1016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9" y="854665"/>
            <a:ext cx="2423491" cy="135715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534" y="1295400"/>
            <a:ext cx="678047" cy="6780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481" y="1295400"/>
            <a:ext cx="717765" cy="7177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814" y="1037407"/>
            <a:ext cx="837440" cy="7469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0617" y="1084225"/>
            <a:ext cx="979834" cy="7001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146" y="1281543"/>
            <a:ext cx="497293" cy="74729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707246" y="1281543"/>
            <a:ext cx="1331507" cy="691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9872" y="1141258"/>
            <a:ext cx="1108224" cy="46761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1545" y="2240015"/>
            <a:ext cx="7679918" cy="42061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26" y="2541524"/>
            <a:ext cx="2662719" cy="266271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169581" y="5380074"/>
            <a:ext cx="707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Day 5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20" y="849938"/>
            <a:ext cx="1288477" cy="1288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54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1744</Words>
  <Application>Microsoft Office PowerPoint</Application>
  <PresentationFormat>Widescreen</PresentationFormat>
  <Paragraphs>640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</vt:lpstr>
      <vt:lpstr>Calibri</vt:lpstr>
      <vt:lpstr>Calibri Light</vt:lpstr>
      <vt:lpstr>Google Sans</vt:lpstr>
      <vt:lpstr>SF Pro 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Custom-tc-nrs11</dc:creator>
  <cp:lastModifiedBy>User_Kiosk_LL_Public</cp:lastModifiedBy>
  <cp:revision>136</cp:revision>
  <dcterms:created xsi:type="dcterms:W3CDTF">2023-09-16T19:03:37Z</dcterms:created>
  <dcterms:modified xsi:type="dcterms:W3CDTF">2023-09-19T20:54:17Z</dcterms:modified>
</cp:coreProperties>
</file>